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" pitchFamily="2" charset="0"/>
      <p:regular r:id="rId7"/>
      <p:bold r:id="rId8"/>
    </p:embeddedFont>
    <p:embeddedFont>
      <p:font typeface="Poppins" panose="00000500000000000000" pitchFamily="2" charset="0"/>
      <p:regular r:id="rId9"/>
      <p:bold r:id="rId10"/>
      <p:italic r:id="rId11"/>
      <p:boldItalic r:id="rId12"/>
    </p:embeddedFont>
    <p:embeddedFont>
      <p:font typeface="Poppins SemiBold" panose="00000700000000000000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E09DD23B-2F6A-A037-E9C8-4277918EA6DE}"/>
              </a:ext>
            </a:extLst>
          </p:cNvPr>
          <p:cNvGrpSpPr/>
          <p:nvPr/>
        </p:nvGrpSpPr>
        <p:grpSpPr>
          <a:xfrm>
            <a:off x="714226" y="665043"/>
            <a:ext cx="6048000" cy="9623889"/>
            <a:chOff x="714226" y="665043"/>
            <a:chExt cx="6048000" cy="9623889"/>
          </a:xfrm>
        </p:grpSpPr>
        <p:sp>
          <p:nvSpPr>
            <p:cNvPr id="4" name="Freeform 4"/>
            <p:cNvSpPr/>
            <p:nvPr/>
          </p:nvSpPr>
          <p:spPr>
            <a:xfrm>
              <a:off x="2996153" y="1901908"/>
              <a:ext cx="3694073" cy="362998"/>
            </a:xfrm>
            <a:custGeom>
              <a:avLst/>
              <a:gdLst/>
              <a:ahLst/>
              <a:cxnLst/>
              <a:rect l="l" t="t" r="r" b="b"/>
              <a:pathLst>
                <a:path w="1323872" h="130090">
                  <a:moveTo>
                    <a:pt x="31437" y="0"/>
                  </a:moveTo>
                  <a:lnTo>
                    <a:pt x="1292436" y="0"/>
                  </a:lnTo>
                  <a:cubicBezTo>
                    <a:pt x="1309798" y="0"/>
                    <a:pt x="1323872" y="14075"/>
                    <a:pt x="1323872" y="31437"/>
                  </a:cubicBezTo>
                  <a:lnTo>
                    <a:pt x="1323872" y="98654"/>
                  </a:lnTo>
                  <a:cubicBezTo>
                    <a:pt x="1323872" y="116016"/>
                    <a:pt x="1309798" y="130090"/>
                    <a:pt x="1292436" y="130090"/>
                  </a:cubicBezTo>
                  <a:lnTo>
                    <a:pt x="31437" y="130090"/>
                  </a:lnTo>
                  <a:cubicBezTo>
                    <a:pt x="14075" y="130090"/>
                    <a:pt x="0" y="116016"/>
                    <a:pt x="0" y="98654"/>
                  </a:cubicBezTo>
                  <a:lnTo>
                    <a:pt x="0" y="31437"/>
                  </a:lnTo>
                  <a:cubicBezTo>
                    <a:pt x="0" y="14075"/>
                    <a:pt x="14075" y="0"/>
                    <a:pt x="31437" y="0"/>
                  </a:cubicBezTo>
                  <a:close/>
                </a:path>
              </a:pathLst>
            </a:custGeom>
            <a:solidFill>
              <a:srgbClr val="CAD4E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189299" y="1940898"/>
              <a:ext cx="1329363" cy="24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Poppins"/>
                </a:rPr>
                <a:t>Name: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2996153" y="2465888"/>
              <a:ext cx="3694073" cy="362998"/>
            </a:xfrm>
            <a:custGeom>
              <a:avLst/>
              <a:gdLst/>
              <a:ahLst/>
              <a:cxnLst/>
              <a:rect l="l" t="t" r="r" b="b"/>
              <a:pathLst>
                <a:path w="1323872" h="130090">
                  <a:moveTo>
                    <a:pt x="31437" y="0"/>
                  </a:moveTo>
                  <a:lnTo>
                    <a:pt x="1292436" y="0"/>
                  </a:lnTo>
                  <a:cubicBezTo>
                    <a:pt x="1309798" y="0"/>
                    <a:pt x="1323872" y="14075"/>
                    <a:pt x="1323872" y="31437"/>
                  </a:cubicBezTo>
                  <a:lnTo>
                    <a:pt x="1323872" y="98654"/>
                  </a:lnTo>
                  <a:cubicBezTo>
                    <a:pt x="1323872" y="116016"/>
                    <a:pt x="1309798" y="130090"/>
                    <a:pt x="1292436" y="130090"/>
                  </a:cubicBezTo>
                  <a:lnTo>
                    <a:pt x="31437" y="130090"/>
                  </a:lnTo>
                  <a:cubicBezTo>
                    <a:pt x="14075" y="130090"/>
                    <a:pt x="0" y="116016"/>
                    <a:pt x="0" y="98654"/>
                  </a:cubicBezTo>
                  <a:lnTo>
                    <a:pt x="0" y="31437"/>
                  </a:lnTo>
                  <a:cubicBezTo>
                    <a:pt x="0" y="14075"/>
                    <a:pt x="14075" y="0"/>
                    <a:pt x="31437" y="0"/>
                  </a:cubicBezTo>
                  <a:close/>
                </a:path>
              </a:pathLst>
            </a:custGeom>
            <a:solidFill>
              <a:srgbClr val="CAD4E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3189299" y="2514403"/>
              <a:ext cx="1329363" cy="24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</a:rPr>
                <a:t>Date :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714226" y="3784182"/>
              <a:ext cx="6048000" cy="1825481"/>
            </a:xfrm>
            <a:custGeom>
              <a:avLst/>
              <a:gdLst/>
              <a:ahLst/>
              <a:cxnLst/>
              <a:rect l="l" t="t" r="r" b="b"/>
              <a:pathLst>
                <a:path w="2167467" h="654211">
                  <a:moveTo>
                    <a:pt x="19201" y="0"/>
                  </a:moveTo>
                  <a:lnTo>
                    <a:pt x="2148266" y="0"/>
                  </a:lnTo>
                  <a:cubicBezTo>
                    <a:pt x="2158870" y="0"/>
                    <a:pt x="2167467" y="8597"/>
                    <a:pt x="2167467" y="19201"/>
                  </a:cubicBezTo>
                  <a:lnTo>
                    <a:pt x="2167467" y="635010"/>
                  </a:lnTo>
                  <a:cubicBezTo>
                    <a:pt x="2167467" y="640102"/>
                    <a:pt x="2165444" y="644986"/>
                    <a:pt x="2161843" y="648587"/>
                  </a:cubicBezTo>
                  <a:cubicBezTo>
                    <a:pt x="2158242" y="652188"/>
                    <a:pt x="2153358" y="654211"/>
                    <a:pt x="2148266" y="654211"/>
                  </a:cubicBezTo>
                  <a:lnTo>
                    <a:pt x="19201" y="654211"/>
                  </a:lnTo>
                  <a:cubicBezTo>
                    <a:pt x="14109" y="654211"/>
                    <a:pt x="9225" y="652188"/>
                    <a:pt x="5624" y="648587"/>
                  </a:cubicBezTo>
                  <a:cubicBezTo>
                    <a:pt x="2023" y="644986"/>
                    <a:pt x="0" y="640102"/>
                    <a:pt x="0" y="635010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EFE"/>
            </a:solidFill>
            <a:ln w="19050">
              <a:solidFill>
                <a:srgbClr val="231C28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980319" y="4248643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1409067" y="4496960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734231" y="3943450"/>
              <a:ext cx="4007991" cy="24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MATH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980319" y="4705120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24" name="AutoShape 24"/>
            <p:cNvSpPr/>
            <p:nvPr/>
          </p:nvSpPr>
          <p:spPr>
            <a:xfrm flipV="1">
              <a:off x="1409067" y="4953437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Freeform 26"/>
            <p:cNvSpPr/>
            <p:nvPr/>
          </p:nvSpPr>
          <p:spPr>
            <a:xfrm>
              <a:off x="980319" y="5161598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28" name="AutoShape 28"/>
            <p:cNvSpPr/>
            <p:nvPr/>
          </p:nvSpPr>
          <p:spPr>
            <a:xfrm flipV="1">
              <a:off x="1409067" y="5409914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Freeform 31"/>
            <p:cNvSpPr/>
            <p:nvPr/>
          </p:nvSpPr>
          <p:spPr>
            <a:xfrm>
              <a:off x="714226" y="5899988"/>
              <a:ext cx="6048000" cy="1825481"/>
            </a:xfrm>
            <a:custGeom>
              <a:avLst/>
              <a:gdLst/>
              <a:ahLst/>
              <a:cxnLst/>
              <a:rect l="l" t="t" r="r" b="b"/>
              <a:pathLst>
                <a:path w="2167467" h="654211">
                  <a:moveTo>
                    <a:pt x="19201" y="0"/>
                  </a:moveTo>
                  <a:lnTo>
                    <a:pt x="2148266" y="0"/>
                  </a:lnTo>
                  <a:cubicBezTo>
                    <a:pt x="2158870" y="0"/>
                    <a:pt x="2167467" y="8597"/>
                    <a:pt x="2167467" y="19201"/>
                  </a:cubicBezTo>
                  <a:lnTo>
                    <a:pt x="2167467" y="635010"/>
                  </a:lnTo>
                  <a:cubicBezTo>
                    <a:pt x="2167467" y="640102"/>
                    <a:pt x="2165444" y="644986"/>
                    <a:pt x="2161843" y="648587"/>
                  </a:cubicBezTo>
                  <a:cubicBezTo>
                    <a:pt x="2158242" y="652188"/>
                    <a:pt x="2153358" y="654211"/>
                    <a:pt x="2148266" y="654211"/>
                  </a:cubicBezTo>
                  <a:lnTo>
                    <a:pt x="19201" y="654211"/>
                  </a:lnTo>
                  <a:cubicBezTo>
                    <a:pt x="14109" y="654211"/>
                    <a:pt x="9225" y="652188"/>
                    <a:pt x="5624" y="648587"/>
                  </a:cubicBezTo>
                  <a:cubicBezTo>
                    <a:pt x="2023" y="644986"/>
                    <a:pt x="0" y="640102"/>
                    <a:pt x="0" y="635010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EFE"/>
            </a:solidFill>
            <a:ln w="19050">
              <a:solidFill>
                <a:srgbClr val="231C28"/>
              </a:solidFill>
            </a:ln>
          </p:spPr>
        </p:sp>
        <p:sp>
          <p:nvSpPr>
            <p:cNvPr id="34" name="Freeform 34"/>
            <p:cNvSpPr/>
            <p:nvPr/>
          </p:nvSpPr>
          <p:spPr>
            <a:xfrm>
              <a:off x="980319" y="6364449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36" name="AutoShape 36"/>
            <p:cNvSpPr/>
            <p:nvPr/>
          </p:nvSpPr>
          <p:spPr>
            <a:xfrm flipV="1">
              <a:off x="1409067" y="6612766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1734231" y="6059256"/>
              <a:ext cx="4007991" cy="24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SCIENCE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980319" y="6820926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41" name="AutoShape 41"/>
            <p:cNvSpPr/>
            <p:nvPr/>
          </p:nvSpPr>
          <p:spPr>
            <a:xfrm flipV="1">
              <a:off x="1409067" y="7069243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Freeform 43"/>
            <p:cNvSpPr/>
            <p:nvPr/>
          </p:nvSpPr>
          <p:spPr>
            <a:xfrm>
              <a:off x="980319" y="7277404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45" name="AutoShape 45"/>
            <p:cNvSpPr/>
            <p:nvPr/>
          </p:nvSpPr>
          <p:spPr>
            <a:xfrm flipV="1">
              <a:off x="1409067" y="7525720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Freeform 48"/>
            <p:cNvSpPr/>
            <p:nvPr/>
          </p:nvSpPr>
          <p:spPr>
            <a:xfrm>
              <a:off x="714226" y="8015794"/>
              <a:ext cx="6048000" cy="1825481"/>
            </a:xfrm>
            <a:custGeom>
              <a:avLst/>
              <a:gdLst/>
              <a:ahLst/>
              <a:cxnLst/>
              <a:rect l="l" t="t" r="r" b="b"/>
              <a:pathLst>
                <a:path w="2167467" h="654211">
                  <a:moveTo>
                    <a:pt x="19201" y="0"/>
                  </a:moveTo>
                  <a:lnTo>
                    <a:pt x="2148266" y="0"/>
                  </a:lnTo>
                  <a:cubicBezTo>
                    <a:pt x="2158870" y="0"/>
                    <a:pt x="2167467" y="8597"/>
                    <a:pt x="2167467" y="19201"/>
                  </a:cubicBezTo>
                  <a:lnTo>
                    <a:pt x="2167467" y="635010"/>
                  </a:lnTo>
                  <a:cubicBezTo>
                    <a:pt x="2167467" y="640102"/>
                    <a:pt x="2165444" y="644986"/>
                    <a:pt x="2161843" y="648587"/>
                  </a:cubicBezTo>
                  <a:cubicBezTo>
                    <a:pt x="2158242" y="652188"/>
                    <a:pt x="2153358" y="654211"/>
                    <a:pt x="2148266" y="654211"/>
                  </a:cubicBezTo>
                  <a:lnTo>
                    <a:pt x="19201" y="654211"/>
                  </a:lnTo>
                  <a:cubicBezTo>
                    <a:pt x="14109" y="654211"/>
                    <a:pt x="9225" y="652188"/>
                    <a:pt x="5624" y="648587"/>
                  </a:cubicBezTo>
                  <a:cubicBezTo>
                    <a:pt x="2023" y="644986"/>
                    <a:pt x="0" y="640102"/>
                    <a:pt x="0" y="635010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EFE"/>
            </a:solidFill>
            <a:ln w="19050">
              <a:solidFill>
                <a:srgbClr val="231C28"/>
              </a:solidFill>
            </a:ln>
          </p:spPr>
        </p:sp>
        <p:sp>
          <p:nvSpPr>
            <p:cNvPr id="51" name="Freeform 51"/>
            <p:cNvSpPr/>
            <p:nvPr/>
          </p:nvSpPr>
          <p:spPr>
            <a:xfrm>
              <a:off x="980319" y="8480255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53" name="AutoShape 53"/>
            <p:cNvSpPr/>
            <p:nvPr/>
          </p:nvSpPr>
          <p:spPr>
            <a:xfrm flipV="1">
              <a:off x="1409067" y="8728572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1734231" y="8175062"/>
              <a:ext cx="4007991" cy="24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LANGUAGE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980319" y="8936732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58" name="AutoShape 58"/>
            <p:cNvSpPr/>
            <p:nvPr/>
          </p:nvSpPr>
          <p:spPr>
            <a:xfrm flipV="1">
              <a:off x="1409067" y="9185049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Freeform 60"/>
            <p:cNvSpPr/>
            <p:nvPr/>
          </p:nvSpPr>
          <p:spPr>
            <a:xfrm>
              <a:off x="980319" y="9393210"/>
              <a:ext cx="262037" cy="243554"/>
            </a:xfrm>
            <a:custGeom>
              <a:avLst/>
              <a:gdLst/>
              <a:ahLst/>
              <a:cxnLst/>
              <a:rect l="l" t="t" r="r" b="b"/>
              <a:pathLst>
                <a:path w="93908" h="87284">
                  <a:moveTo>
                    <a:pt x="43642" y="0"/>
                  </a:moveTo>
                  <a:lnTo>
                    <a:pt x="50266" y="0"/>
                  </a:lnTo>
                  <a:cubicBezTo>
                    <a:pt x="74369" y="0"/>
                    <a:pt x="93908" y="19539"/>
                    <a:pt x="93908" y="43642"/>
                  </a:cubicBezTo>
                  <a:lnTo>
                    <a:pt x="93908" y="43642"/>
                  </a:lnTo>
                  <a:cubicBezTo>
                    <a:pt x="93908" y="67745"/>
                    <a:pt x="74369" y="87284"/>
                    <a:pt x="50266" y="87284"/>
                  </a:cubicBezTo>
                  <a:lnTo>
                    <a:pt x="43642" y="87284"/>
                  </a:lnTo>
                  <a:cubicBezTo>
                    <a:pt x="19539" y="87284"/>
                    <a:pt x="0" y="67745"/>
                    <a:pt x="0" y="43642"/>
                  </a:cubicBezTo>
                  <a:lnTo>
                    <a:pt x="0" y="43642"/>
                  </a:lnTo>
                  <a:cubicBezTo>
                    <a:pt x="0" y="19539"/>
                    <a:pt x="19539" y="0"/>
                    <a:pt x="43642" y="0"/>
                  </a:cubicBezTo>
                  <a:close/>
                </a:path>
              </a:pathLst>
            </a:custGeom>
            <a:solidFill>
              <a:srgbClr val="FBF0AD"/>
            </a:solidFill>
            <a:ln>
              <a:noFill/>
            </a:ln>
          </p:spPr>
        </p:sp>
        <p:sp>
          <p:nvSpPr>
            <p:cNvPr id="62" name="AutoShape 62"/>
            <p:cNvSpPr/>
            <p:nvPr/>
          </p:nvSpPr>
          <p:spPr>
            <a:xfrm flipV="1">
              <a:off x="1409067" y="9641526"/>
              <a:ext cx="508706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3" name="Freeform 63"/>
            <p:cNvSpPr/>
            <p:nvPr/>
          </p:nvSpPr>
          <p:spPr>
            <a:xfrm>
              <a:off x="3151701" y="10113299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6" y="0"/>
                  </a:lnTo>
                  <a:lnTo>
                    <a:pt x="1064446" y="175634"/>
                  </a:lnTo>
                  <a:lnTo>
                    <a:pt x="0" y="17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>
              <a:off x="987559" y="674568"/>
              <a:ext cx="1398673" cy="2321450"/>
            </a:xfrm>
            <a:custGeom>
              <a:avLst/>
              <a:gdLst/>
              <a:ahLst/>
              <a:cxnLst/>
              <a:rect l="l" t="t" r="r" b="b"/>
              <a:pathLst>
                <a:path w="1398673" h="2321450">
                  <a:moveTo>
                    <a:pt x="0" y="0"/>
                  </a:moveTo>
                  <a:lnTo>
                    <a:pt x="1398673" y="0"/>
                  </a:lnTo>
                  <a:lnTo>
                    <a:pt x="1398673" y="2321450"/>
                  </a:lnTo>
                  <a:lnTo>
                    <a:pt x="0" y="2321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65"/>
            <p:cNvSpPr txBox="1"/>
            <p:nvPr/>
          </p:nvSpPr>
          <p:spPr>
            <a:xfrm>
              <a:off x="2996153" y="665043"/>
              <a:ext cx="3526976" cy="94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5"/>
                </a:lnSpc>
              </a:pPr>
              <a:r>
                <a:rPr lang="en-US" sz="3695" b="1" spc="-73" dirty="0">
                  <a:solidFill>
                    <a:srgbClr val="000000"/>
                  </a:solidFill>
                  <a:latin typeface="Gaegu" pitchFamily="2" charset="0"/>
                  <a:ea typeface="Gaegu" pitchFamily="2" charset="0"/>
                </a:rPr>
                <a:t>Elementary homework planner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156554" y="3234143"/>
              <a:ext cx="5163344" cy="242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HERE ARE MY SCHOOL ASSIGNMENTS FOR TODAY 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Gaegu</vt:lpstr>
      <vt:lpstr>Calibri</vt:lpstr>
      <vt:lpstr>Poppins</vt:lpstr>
      <vt:lpstr>Poppins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2023-07-09T10:05:02Z</dcterms:modified>
  <dc:identifier>DAFnxeGo5gQ</dc:identifier>
</cp:coreProperties>
</file>