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5B9355B3-5EA6-A137-BCC3-72F75CCD93DA}"/>
              </a:ext>
            </a:extLst>
          </p:cNvPr>
          <p:cNvGrpSpPr/>
          <p:nvPr/>
        </p:nvGrpSpPr>
        <p:grpSpPr>
          <a:xfrm>
            <a:off x="750410" y="857114"/>
            <a:ext cx="6053590" cy="9469269"/>
            <a:chOff x="750410" y="857114"/>
            <a:chExt cx="6053590" cy="9469269"/>
          </a:xfrm>
        </p:grpSpPr>
        <p:sp>
          <p:nvSpPr>
            <p:cNvPr id="2" name="TextBox 2"/>
            <p:cNvSpPr txBox="1"/>
            <p:nvPr/>
          </p:nvSpPr>
          <p:spPr>
            <a:xfrm>
              <a:off x="756000" y="857114"/>
              <a:ext cx="4778511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0"/>
                </a:lnSpc>
              </a:pPr>
              <a:r>
                <a:rPr lang="en-US" sz="2200" spc="33" dirty="0">
                  <a:solidFill>
                    <a:srgbClr val="3D3D3D"/>
                  </a:solidFill>
                  <a:latin typeface="Montserrat SemiBold" pitchFamily="2" charset="0"/>
                </a:rPr>
                <a:t>DAILY HOMEWORK PLANNER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5507250" y="1001572"/>
              <a:ext cx="1296750" cy="167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000">
                  <a:solidFill>
                    <a:srgbClr val="3D3D3D"/>
                  </a:solidFill>
                  <a:latin typeface="Montserrat SemiBold" pitchFamily="2" charset="0"/>
                </a:rPr>
                <a:t>Date :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761589" y="1592318"/>
              <a:ext cx="6036821" cy="1099272"/>
            </a:xfrm>
            <a:custGeom>
              <a:avLst/>
              <a:gdLst/>
              <a:ahLst/>
              <a:cxnLst/>
              <a:rect l="l" t="t" r="r" b="b"/>
              <a:pathLst>
                <a:path w="13717426" h="2497868">
                  <a:moveTo>
                    <a:pt x="13717426" y="101600"/>
                  </a:moveTo>
                  <a:lnTo>
                    <a:pt x="13717426" y="2396268"/>
                  </a:lnTo>
                  <a:cubicBezTo>
                    <a:pt x="13717426" y="2452402"/>
                    <a:pt x="13671961" y="2497868"/>
                    <a:pt x="13615826" y="2497868"/>
                  </a:cubicBezTo>
                  <a:lnTo>
                    <a:pt x="101600" y="2497868"/>
                  </a:lnTo>
                  <a:cubicBezTo>
                    <a:pt x="45466" y="2497868"/>
                    <a:pt x="0" y="2452402"/>
                    <a:pt x="0" y="2396268"/>
                  </a:cubicBezTo>
                  <a:lnTo>
                    <a:pt x="0" y="101600"/>
                  </a:lnTo>
                  <a:cubicBezTo>
                    <a:pt x="0" y="45466"/>
                    <a:pt x="45466" y="0"/>
                    <a:pt x="101600" y="0"/>
                  </a:cubicBezTo>
                  <a:lnTo>
                    <a:pt x="13615826" y="0"/>
                  </a:lnTo>
                  <a:cubicBezTo>
                    <a:pt x="13671961" y="0"/>
                    <a:pt x="13717426" y="45466"/>
                    <a:pt x="13717426" y="101600"/>
                  </a:cubicBezTo>
                  <a:close/>
                </a:path>
              </a:pathLst>
            </a:custGeom>
            <a:solidFill>
              <a:srgbClr val="D8F0F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56000" y="1586729"/>
              <a:ext cx="6048000" cy="1110450"/>
            </a:xfrm>
            <a:custGeom>
              <a:avLst/>
              <a:gdLst/>
              <a:ahLst/>
              <a:cxnLst/>
              <a:rect l="l" t="t" r="r" b="b"/>
              <a:pathLst>
                <a:path w="13742826" h="2523268">
                  <a:moveTo>
                    <a:pt x="13628526" y="0"/>
                  </a:moveTo>
                  <a:lnTo>
                    <a:pt x="114300" y="0"/>
                  </a:lnTo>
                  <a:cubicBezTo>
                    <a:pt x="51308" y="0"/>
                    <a:pt x="0" y="51308"/>
                    <a:pt x="0" y="114300"/>
                  </a:cubicBezTo>
                  <a:lnTo>
                    <a:pt x="0" y="2408968"/>
                  </a:lnTo>
                  <a:cubicBezTo>
                    <a:pt x="0" y="2471960"/>
                    <a:pt x="51308" y="2523268"/>
                    <a:pt x="114300" y="2523268"/>
                  </a:cubicBezTo>
                  <a:lnTo>
                    <a:pt x="13628526" y="2523268"/>
                  </a:lnTo>
                  <a:cubicBezTo>
                    <a:pt x="13691519" y="2523268"/>
                    <a:pt x="13742826" y="2471960"/>
                    <a:pt x="13742826" y="2408968"/>
                  </a:cubicBezTo>
                  <a:lnTo>
                    <a:pt x="13742826" y="114300"/>
                  </a:lnTo>
                  <a:cubicBezTo>
                    <a:pt x="13742826" y="51308"/>
                    <a:pt x="13691519" y="0"/>
                    <a:pt x="13628526" y="0"/>
                  </a:cubicBezTo>
                  <a:close/>
                  <a:moveTo>
                    <a:pt x="13717426" y="2408968"/>
                  </a:moveTo>
                  <a:cubicBezTo>
                    <a:pt x="13717426" y="2457990"/>
                    <a:pt x="13677548" y="2497868"/>
                    <a:pt x="13628526" y="2497868"/>
                  </a:cubicBezTo>
                  <a:lnTo>
                    <a:pt x="114300" y="2497868"/>
                  </a:lnTo>
                  <a:cubicBezTo>
                    <a:pt x="65278" y="2497868"/>
                    <a:pt x="25400" y="2457990"/>
                    <a:pt x="25400" y="2408968"/>
                  </a:cubicBezTo>
                  <a:lnTo>
                    <a:pt x="25400" y="114300"/>
                  </a:lnTo>
                  <a:cubicBezTo>
                    <a:pt x="25400" y="65278"/>
                    <a:pt x="65278" y="25400"/>
                    <a:pt x="114300" y="25400"/>
                  </a:cubicBezTo>
                  <a:lnTo>
                    <a:pt x="13628526" y="25400"/>
                  </a:lnTo>
                  <a:cubicBezTo>
                    <a:pt x="13677548" y="25400"/>
                    <a:pt x="13717426" y="65278"/>
                    <a:pt x="13717426" y="114300"/>
                  </a:cubicBezTo>
                  <a:lnTo>
                    <a:pt x="13717426" y="2408968"/>
                  </a:lnTo>
                  <a:close/>
                </a:path>
              </a:pathLst>
            </a:custGeom>
            <a:solidFill>
              <a:srgbClr val="3D3D3D"/>
            </a:solidFill>
          </p:spPr>
        </p:sp>
        <p:sp>
          <p:nvSpPr>
            <p:cNvPr id="8" name="Freeform 8"/>
            <p:cNvSpPr/>
            <p:nvPr/>
          </p:nvSpPr>
          <p:spPr>
            <a:xfrm flipH="1">
              <a:off x="966859" y="1749169"/>
              <a:ext cx="121245" cy="121245"/>
            </a:xfrm>
            <a:custGeom>
              <a:avLst/>
              <a:gdLst/>
              <a:ahLst/>
              <a:cxnLst/>
              <a:rect l="l" t="t" r="r" b="b"/>
              <a:pathLst>
                <a:path w="161660" h="161660">
                  <a:moveTo>
                    <a:pt x="161660" y="0"/>
                  </a:moveTo>
                  <a:lnTo>
                    <a:pt x="0" y="0"/>
                  </a:lnTo>
                  <a:lnTo>
                    <a:pt x="0" y="161660"/>
                  </a:lnTo>
                  <a:lnTo>
                    <a:pt x="161660" y="161660"/>
                  </a:lnTo>
                  <a:lnTo>
                    <a:pt x="1616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195620" y="1715494"/>
              <a:ext cx="79325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3D3D3D"/>
                  </a:solidFill>
                  <a:latin typeface="Montserrat SemiBold" pitchFamily="2" charset="0"/>
                </a:rPr>
                <a:t>TASK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5539454" y="1595642"/>
              <a:ext cx="0" cy="110153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5704030" y="1708350"/>
              <a:ext cx="793259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3D3D3D"/>
                  </a:solidFill>
                  <a:latin typeface="Montserrat SemiBold" pitchFamily="2" charset="0"/>
                </a:rPr>
                <a:t>STATUS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761589" y="3006142"/>
              <a:ext cx="6036821" cy="1099272"/>
            </a:xfrm>
            <a:custGeom>
              <a:avLst/>
              <a:gdLst/>
              <a:ahLst/>
              <a:cxnLst/>
              <a:rect l="l" t="t" r="r" b="b"/>
              <a:pathLst>
                <a:path w="13717426" h="2497868">
                  <a:moveTo>
                    <a:pt x="13717426" y="101600"/>
                  </a:moveTo>
                  <a:lnTo>
                    <a:pt x="13717426" y="2396268"/>
                  </a:lnTo>
                  <a:cubicBezTo>
                    <a:pt x="13717426" y="2452402"/>
                    <a:pt x="13671961" y="2497868"/>
                    <a:pt x="13615826" y="2497868"/>
                  </a:cubicBezTo>
                  <a:lnTo>
                    <a:pt x="101600" y="2497868"/>
                  </a:lnTo>
                  <a:cubicBezTo>
                    <a:pt x="45466" y="2497868"/>
                    <a:pt x="0" y="2452402"/>
                    <a:pt x="0" y="2396268"/>
                  </a:cubicBezTo>
                  <a:lnTo>
                    <a:pt x="0" y="101600"/>
                  </a:lnTo>
                  <a:cubicBezTo>
                    <a:pt x="0" y="45466"/>
                    <a:pt x="45466" y="0"/>
                    <a:pt x="101600" y="0"/>
                  </a:cubicBezTo>
                  <a:lnTo>
                    <a:pt x="13615826" y="0"/>
                  </a:lnTo>
                  <a:cubicBezTo>
                    <a:pt x="13671961" y="0"/>
                    <a:pt x="13717426" y="45466"/>
                    <a:pt x="13717426" y="101600"/>
                  </a:cubicBezTo>
                  <a:close/>
                </a:path>
              </a:pathLst>
            </a:custGeom>
            <a:solidFill>
              <a:srgbClr val="F8EBE5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56000" y="3000553"/>
              <a:ext cx="6048000" cy="1110450"/>
            </a:xfrm>
            <a:custGeom>
              <a:avLst/>
              <a:gdLst/>
              <a:ahLst/>
              <a:cxnLst/>
              <a:rect l="l" t="t" r="r" b="b"/>
              <a:pathLst>
                <a:path w="13742826" h="2523268">
                  <a:moveTo>
                    <a:pt x="13628526" y="0"/>
                  </a:moveTo>
                  <a:lnTo>
                    <a:pt x="114300" y="0"/>
                  </a:lnTo>
                  <a:cubicBezTo>
                    <a:pt x="51308" y="0"/>
                    <a:pt x="0" y="51308"/>
                    <a:pt x="0" y="114300"/>
                  </a:cubicBezTo>
                  <a:lnTo>
                    <a:pt x="0" y="2408968"/>
                  </a:lnTo>
                  <a:cubicBezTo>
                    <a:pt x="0" y="2471960"/>
                    <a:pt x="51308" y="2523268"/>
                    <a:pt x="114300" y="2523268"/>
                  </a:cubicBezTo>
                  <a:lnTo>
                    <a:pt x="13628526" y="2523268"/>
                  </a:lnTo>
                  <a:cubicBezTo>
                    <a:pt x="13691519" y="2523268"/>
                    <a:pt x="13742826" y="2471960"/>
                    <a:pt x="13742826" y="2408968"/>
                  </a:cubicBezTo>
                  <a:lnTo>
                    <a:pt x="13742826" y="114300"/>
                  </a:lnTo>
                  <a:cubicBezTo>
                    <a:pt x="13742826" y="51308"/>
                    <a:pt x="13691519" y="0"/>
                    <a:pt x="13628526" y="0"/>
                  </a:cubicBezTo>
                  <a:close/>
                  <a:moveTo>
                    <a:pt x="13717426" y="2408968"/>
                  </a:moveTo>
                  <a:cubicBezTo>
                    <a:pt x="13717426" y="2457990"/>
                    <a:pt x="13677548" y="2497868"/>
                    <a:pt x="13628526" y="2497868"/>
                  </a:cubicBezTo>
                  <a:lnTo>
                    <a:pt x="114300" y="2497868"/>
                  </a:lnTo>
                  <a:cubicBezTo>
                    <a:pt x="65278" y="2497868"/>
                    <a:pt x="25400" y="2457990"/>
                    <a:pt x="25400" y="2408968"/>
                  </a:cubicBezTo>
                  <a:lnTo>
                    <a:pt x="25400" y="114300"/>
                  </a:lnTo>
                  <a:cubicBezTo>
                    <a:pt x="25400" y="65278"/>
                    <a:pt x="65278" y="25400"/>
                    <a:pt x="114300" y="25400"/>
                  </a:cubicBezTo>
                  <a:lnTo>
                    <a:pt x="13628526" y="25400"/>
                  </a:lnTo>
                  <a:cubicBezTo>
                    <a:pt x="13677548" y="25400"/>
                    <a:pt x="13717426" y="65278"/>
                    <a:pt x="13717426" y="114300"/>
                  </a:cubicBezTo>
                  <a:lnTo>
                    <a:pt x="13717426" y="2408968"/>
                  </a:ln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id="16" name="Freeform 16"/>
            <p:cNvSpPr/>
            <p:nvPr/>
          </p:nvSpPr>
          <p:spPr>
            <a:xfrm flipH="1">
              <a:off x="966859" y="3162993"/>
              <a:ext cx="121245" cy="121245"/>
            </a:xfrm>
            <a:custGeom>
              <a:avLst/>
              <a:gdLst/>
              <a:ahLst/>
              <a:cxnLst/>
              <a:rect l="l" t="t" r="r" b="b"/>
              <a:pathLst>
                <a:path w="161660" h="161660">
                  <a:moveTo>
                    <a:pt x="161660" y="0"/>
                  </a:moveTo>
                  <a:lnTo>
                    <a:pt x="0" y="0"/>
                  </a:lnTo>
                  <a:lnTo>
                    <a:pt x="0" y="161660"/>
                  </a:lnTo>
                  <a:lnTo>
                    <a:pt x="161660" y="161660"/>
                  </a:lnTo>
                  <a:lnTo>
                    <a:pt x="1616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195620" y="3129318"/>
              <a:ext cx="79325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3D3D3D"/>
                  </a:solidFill>
                  <a:latin typeface="Montserrat SemiBold" pitchFamily="2" charset="0"/>
                </a:rPr>
                <a:t>TASK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539454" y="3009466"/>
              <a:ext cx="0" cy="1101537"/>
            </a:xfrm>
            <a:prstGeom prst="line">
              <a:avLst/>
            </a:prstGeom>
            <a:ln w="12700" cap="flat">
              <a:solidFill>
                <a:srgbClr val="3D3D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5704030" y="3122174"/>
              <a:ext cx="793259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3D3D3D"/>
                  </a:solidFill>
                  <a:latin typeface="Montserrat SemiBold" pitchFamily="2" charset="0"/>
                </a:rPr>
                <a:t>STATUS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761589" y="4419966"/>
              <a:ext cx="6036821" cy="1099272"/>
            </a:xfrm>
            <a:custGeom>
              <a:avLst/>
              <a:gdLst/>
              <a:ahLst/>
              <a:cxnLst/>
              <a:rect l="l" t="t" r="r" b="b"/>
              <a:pathLst>
                <a:path w="13717426" h="2497868">
                  <a:moveTo>
                    <a:pt x="13717426" y="101600"/>
                  </a:moveTo>
                  <a:lnTo>
                    <a:pt x="13717426" y="2396268"/>
                  </a:lnTo>
                  <a:cubicBezTo>
                    <a:pt x="13717426" y="2452402"/>
                    <a:pt x="13671961" y="2497868"/>
                    <a:pt x="13615826" y="2497868"/>
                  </a:cubicBezTo>
                  <a:lnTo>
                    <a:pt x="101600" y="2497868"/>
                  </a:lnTo>
                  <a:cubicBezTo>
                    <a:pt x="45466" y="2497868"/>
                    <a:pt x="0" y="2452402"/>
                    <a:pt x="0" y="2396268"/>
                  </a:cubicBezTo>
                  <a:lnTo>
                    <a:pt x="0" y="101600"/>
                  </a:lnTo>
                  <a:cubicBezTo>
                    <a:pt x="0" y="45466"/>
                    <a:pt x="45466" y="0"/>
                    <a:pt x="101600" y="0"/>
                  </a:cubicBezTo>
                  <a:lnTo>
                    <a:pt x="13615826" y="0"/>
                  </a:lnTo>
                  <a:cubicBezTo>
                    <a:pt x="13671961" y="0"/>
                    <a:pt x="13717426" y="45466"/>
                    <a:pt x="13717426" y="101600"/>
                  </a:cubicBezTo>
                  <a:close/>
                </a:path>
              </a:pathLst>
            </a:custGeom>
            <a:solidFill>
              <a:srgbClr val="D8F0F1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756000" y="4414377"/>
              <a:ext cx="6048000" cy="1110450"/>
            </a:xfrm>
            <a:custGeom>
              <a:avLst/>
              <a:gdLst/>
              <a:ahLst/>
              <a:cxnLst/>
              <a:rect l="l" t="t" r="r" b="b"/>
              <a:pathLst>
                <a:path w="13742826" h="2523268">
                  <a:moveTo>
                    <a:pt x="13628526" y="0"/>
                  </a:moveTo>
                  <a:lnTo>
                    <a:pt x="114300" y="0"/>
                  </a:lnTo>
                  <a:cubicBezTo>
                    <a:pt x="51308" y="0"/>
                    <a:pt x="0" y="51308"/>
                    <a:pt x="0" y="114300"/>
                  </a:cubicBezTo>
                  <a:lnTo>
                    <a:pt x="0" y="2408968"/>
                  </a:lnTo>
                  <a:cubicBezTo>
                    <a:pt x="0" y="2471960"/>
                    <a:pt x="51308" y="2523268"/>
                    <a:pt x="114300" y="2523268"/>
                  </a:cubicBezTo>
                  <a:lnTo>
                    <a:pt x="13628526" y="2523268"/>
                  </a:lnTo>
                  <a:cubicBezTo>
                    <a:pt x="13691519" y="2523268"/>
                    <a:pt x="13742826" y="2471960"/>
                    <a:pt x="13742826" y="2408968"/>
                  </a:cubicBezTo>
                  <a:lnTo>
                    <a:pt x="13742826" y="114300"/>
                  </a:lnTo>
                  <a:cubicBezTo>
                    <a:pt x="13742826" y="51308"/>
                    <a:pt x="13691519" y="0"/>
                    <a:pt x="13628526" y="0"/>
                  </a:cubicBezTo>
                  <a:close/>
                  <a:moveTo>
                    <a:pt x="13717426" y="2408968"/>
                  </a:moveTo>
                  <a:cubicBezTo>
                    <a:pt x="13717426" y="2457990"/>
                    <a:pt x="13677548" y="2497868"/>
                    <a:pt x="13628526" y="2497868"/>
                  </a:cubicBezTo>
                  <a:lnTo>
                    <a:pt x="114300" y="2497868"/>
                  </a:lnTo>
                  <a:cubicBezTo>
                    <a:pt x="65278" y="2497868"/>
                    <a:pt x="25400" y="2457990"/>
                    <a:pt x="25400" y="2408968"/>
                  </a:cubicBezTo>
                  <a:lnTo>
                    <a:pt x="25400" y="114300"/>
                  </a:lnTo>
                  <a:cubicBezTo>
                    <a:pt x="25400" y="65278"/>
                    <a:pt x="65278" y="25400"/>
                    <a:pt x="114300" y="25400"/>
                  </a:cubicBezTo>
                  <a:lnTo>
                    <a:pt x="13628526" y="25400"/>
                  </a:lnTo>
                  <a:cubicBezTo>
                    <a:pt x="13677548" y="25400"/>
                    <a:pt x="13717426" y="65278"/>
                    <a:pt x="13717426" y="114300"/>
                  </a:cubicBezTo>
                  <a:lnTo>
                    <a:pt x="13717426" y="2408968"/>
                  </a:lnTo>
                  <a:close/>
                </a:path>
              </a:pathLst>
            </a:custGeom>
            <a:solidFill>
              <a:srgbClr val="3D3D3D"/>
            </a:solidFill>
          </p:spPr>
        </p:sp>
        <p:sp>
          <p:nvSpPr>
            <p:cNvPr id="24" name="Freeform 24"/>
            <p:cNvSpPr/>
            <p:nvPr/>
          </p:nvSpPr>
          <p:spPr>
            <a:xfrm flipH="1">
              <a:off x="966859" y="4576817"/>
              <a:ext cx="121245" cy="121245"/>
            </a:xfrm>
            <a:custGeom>
              <a:avLst/>
              <a:gdLst/>
              <a:ahLst/>
              <a:cxnLst/>
              <a:rect l="l" t="t" r="r" b="b"/>
              <a:pathLst>
                <a:path w="161660" h="161660">
                  <a:moveTo>
                    <a:pt x="161660" y="0"/>
                  </a:moveTo>
                  <a:lnTo>
                    <a:pt x="0" y="0"/>
                  </a:lnTo>
                  <a:lnTo>
                    <a:pt x="0" y="161660"/>
                  </a:lnTo>
                  <a:lnTo>
                    <a:pt x="161660" y="161660"/>
                  </a:lnTo>
                  <a:lnTo>
                    <a:pt x="1616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195620" y="4543142"/>
              <a:ext cx="79325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3D3D3D"/>
                  </a:solidFill>
                  <a:latin typeface="Montserrat SemiBold" pitchFamily="2" charset="0"/>
                </a:rPr>
                <a:t>TASK</a:t>
              </a: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539454" y="4423290"/>
              <a:ext cx="0" cy="110153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5704030" y="4535998"/>
              <a:ext cx="793259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3D3D3D"/>
                  </a:solidFill>
                  <a:latin typeface="Montserrat SemiBold" pitchFamily="2" charset="0"/>
                </a:rPr>
                <a:t>STATUS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761589" y="5833790"/>
              <a:ext cx="6036821" cy="1099272"/>
            </a:xfrm>
            <a:custGeom>
              <a:avLst/>
              <a:gdLst/>
              <a:ahLst/>
              <a:cxnLst/>
              <a:rect l="l" t="t" r="r" b="b"/>
              <a:pathLst>
                <a:path w="13717426" h="2497868">
                  <a:moveTo>
                    <a:pt x="13717426" y="101600"/>
                  </a:moveTo>
                  <a:lnTo>
                    <a:pt x="13717426" y="2396268"/>
                  </a:lnTo>
                  <a:cubicBezTo>
                    <a:pt x="13717426" y="2452402"/>
                    <a:pt x="13671961" y="2497868"/>
                    <a:pt x="13615826" y="2497868"/>
                  </a:cubicBezTo>
                  <a:lnTo>
                    <a:pt x="101600" y="2497868"/>
                  </a:lnTo>
                  <a:cubicBezTo>
                    <a:pt x="45466" y="2497868"/>
                    <a:pt x="0" y="2452402"/>
                    <a:pt x="0" y="2396268"/>
                  </a:cubicBezTo>
                  <a:lnTo>
                    <a:pt x="0" y="101600"/>
                  </a:lnTo>
                  <a:cubicBezTo>
                    <a:pt x="0" y="45466"/>
                    <a:pt x="45466" y="0"/>
                    <a:pt x="101600" y="0"/>
                  </a:cubicBezTo>
                  <a:lnTo>
                    <a:pt x="13615826" y="0"/>
                  </a:lnTo>
                  <a:cubicBezTo>
                    <a:pt x="13671961" y="0"/>
                    <a:pt x="13717426" y="45466"/>
                    <a:pt x="13717426" y="101600"/>
                  </a:cubicBezTo>
                  <a:close/>
                </a:path>
              </a:pathLst>
            </a:custGeom>
            <a:solidFill>
              <a:srgbClr val="F8EBE5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756000" y="5828201"/>
              <a:ext cx="6048000" cy="1110450"/>
            </a:xfrm>
            <a:custGeom>
              <a:avLst/>
              <a:gdLst/>
              <a:ahLst/>
              <a:cxnLst/>
              <a:rect l="l" t="t" r="r" b="b"/>
              <a:pathLst>
                <a:path w="13742826" h="2523268">
                  <a:moveTo>
                    <a:pt x="13628526" y="0"/>
                  </a:moveTo>
                  <a:lnTo>
                    <a:pt x="114300" y="0"/>
                  </a:lnTo>
                  <a:cubicBezTo>
                    <a:pt x="51308" y="0"/>
                    <a:pt x="0" y="51308"/>
                    <a:pt x="0" y="114300"/>
                  </a:cubicBezTo>
                  <a:lnTo>
                    <a:pt x="0" y="2408968"/>
                  </a:lnTo>
                  <a:cubicBezTo>
                    <a:pt x="0" y="2471960"/>
                    <a:pt x="51308" y="2523268"/>
                    <a:pt x="114300" y="2523268"/>
                  </a:cubicBezTo>
                  <a:lnTo>
                    <a:pt x="13628526" y="2523268"/>
                  </a:lnTo>
                  <a:cubicBezTo>
                    <a:pt x="13691519" y="2523268"/>
                    <a:pt x="13742826" y="2471960"/>
                    <a:pt x="13742826" y="2408968"/>
                  </a:cubicBezTo>
                  <a:lnTo>
                    <a:pt x="13742826" y="114300"/>
                  </a:lnTo>
                  <a:cubicBezTo>
                    <a:pt x="13742826" y="51308"/>
                    <a:pt x="13691519" y="0"/>
                    <a:pt x="13628526" y="0"/>
                  </a:cubicBezTo>
                  <a:close/>
                  <a:moveTo>
                    <a:pt x="13717426" y="2408968"/>
                  </a:moveTo>
                  <a:cubicBezTo>
                    <a:pt x="13717426" y="2457990"/>
                    <a:pt x="13677548" y="2497868"/>
                    <a:pt x="13628526" y="2497868"/>
                  </a:cubicBezTo>
                  <a:lnTo>
                    <a:pt x="114300" y="2497868"/>
                  </a:lnTo>
                  <a:cubicBezTo>
                    <a:pt x="65278" y="2497868"/>
                    <a:pt x="25400" y="2457990"/>
                    <a:pt x="25400" y="2408968"/>
                  </a:cubicBezTo>
                  <a:lnTo>
                    <a:pt x="25400" y="114300"/>
                  </a:lnTo>
                  <a:cubicBezTo>
                    <a:pt x="25400" y="65278"/>
                    <a:pt x="65278" y="25400"/>
                    <a:pt x="114300" y="25400"/>
                  </a:cubicBezTo>
                  <a:lnTo>
                    <a:pt x="13628526" y="25400"/>
                  </a:lnTo>
                  <a:cubicBezTo>
                    <a:pt x="13677548" y="25400"/>
                    <a:pt x="13717426" y="65278"/>
                    <a:pt x="13717426" y="114300"/>
                  </a:cubicBezTo>
                  <a:lnTo>
                    <a:pt x="13717426" y="2408968"/>
                  </a:ln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id="32" name="Freeform 32"/>
            <p:cNvSpPr/>
            <p:nvPr/>
          </p:nvSpPr>
          <p:spPr>
            <a:xfrm flipH="1">
              <a:off x="966859" y="5990641"/>
              <a:ext cx="121245" cy="121245"/>
            </a:xfrm>
            <a:custGeom>
              <a:avLst/>
              <a:gdLst/>
              <a:ahLst/>
              <a:cxnLst/>
              <a:rect l="l" t="t" r="r" b="b"/>
              <a:pathLst>
                <a:path w="161660" h="161660">
                  <a:moveTo>
                    <a:pt x="161660" y="0"/>
                  </a:moveTo>
                  <a:lnTo>
                    <a:pt x="0" y="0"/>
                  </a:lnTo>
                  <a:lnTo>
                    <a:pt x="0" y="161660"/>
                  </a:lnTo>
                  <a:lnTo>
                    <a:pt x="161660" y="161660"/>
                  </a:lnTo>
                  <a:lnTo>
                    <a:pt x="1616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1195620" y="5956966"/>
              <a:ext cx="79325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3D3D3D"/>
                  </a:solidFill>
                  <a:latin typeface="Montserrat SemiBold" pitchFamily="2" charset="0"/>
                </a:rPr>
                <a:t>TASK</a:t>
              </a: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5539454" y="5837114"/>
              <a:ext cx="0" cy="1101537"/>
            </a:xfrm>
            <a:prstGeom prst="line">
              <a:avLst/>
            </a:prstGeom>
            <a:ln w="12700" cap="flat">
              <a:solidFill>
                <a:srgbClr val="3D3D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5704030" y="5949822"/>
              <a:ext cx="793259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3D3D3D"/>
                  </a:solidFill>
                  <a:latin typeface="Montserrat SemiBold" pitchFamily="2" charset="0"/>
                </a:rPr>
                <a:t>STATUS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761589" y="7247614"/>
              <a:ext cx="6036821" cy="1099272"/>
            </a:xfrm>
            <a:custGeom>
              <a:avLst/>
              <a:gdLst/>
              <a:ahLst/>
              <a:cxnLst/>
              <a:rect l="l" t="t" r="r" b="b"/>
              <a:pathLst>
                <a:path w="13717426" h="2497868">
                  <a:moveTo>
                    <a:pt x="13717426" y="101600"/>
                  </a:moveTo>
                  <a:lnTo>
                    <a:pt x="13717426" y="2396268"/>
                  </a:lnTo>
                  <a:cubicBezTo>
                    <a:pt x="13717426" y="2452402"/>
                    <a:pt x="13671961" y="2497868"/>
                    <a:pt x="13615826" y="2497868"/>
                  </a:cubicBezTo>
                  <a:lnTo>
                    <a:pt x="101600" y="2497868"/>
                  </a:lnTo>
                  <a:cubicBezTo>
                    <a:pt x="45466" y="2497868"/>
                    <a:pt x="0" y="2452402"/>
                    <a:pt x="0" y="2396268"/>
                  </a:cubicBezTo>
                  <a:lnTo>
                    <a:pt x="0" y="101600"/>
                  </a:lnTo>
                  <a:cubicBezTo>
                    <a:pt x="0" y="45466"/>
                    <a:pt x="45466" y="0"/>
                    <a:pt x="101600" y="0"/>
                  </a:cubicBezTo>
                  <a:lnTo>
                    <a:pt x="13615826" y="0"/>
                  </a:lnTo>
                  <a:cubicBezTo>
                    <a:pt x="13671961" y="0"/>
                    <a:pt x="13717426" y="45466"/>
                    <a:pt x="13717426" y="101600"/>
                  </a:cubicBezTo>
                  <a:close/>
                </a:path>
              </a:pathLst>
            </a:custGeom>
            <a:solidFill>
              <a:srgbClr val="D8F0F1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756000" y="7242025"/>
              <a:ext cx="6048000" cy="1110450"/>
            </a:xfrm>
            <a:custGeom>
              <a:avLst/>
              <a:gdLst/>
              <a:ahLst/>
              <a:cxnLst/>
              <a:rect l="l" t="t" r="r" b="b"/>
              <a:pathLst>
                <a:path w="13742826" h="2523268">
                  <a:moveTo>
                    <a:pt x="13628526" y="0"/>
                  </a:moveTo>
                  <a:lnTo>
                    <a:pt x="114300" y="0"/>
                  </a:lnTo>
                  <a:cubicBezTo>
                    <a:pt x="51308" y="0"/>
                    <a:pt x="0" y="51308"/>
                    <a:pt x="0" y="114300"/>
                  </a:cubicBezTo>
                  <a:lnTo>
                    <a:pt x="0" y="2408968"/>
                  </a:lnTo>
                  <a:cubicBezTo>
                    <a:pt x="0" y="2471960"/>
                    <a:pt x="51308" y="2523268"/>
                    <a:pt x="114300" y="2523268"/>
                  </a:cubicBezTo>
                  <a:lnTo>
                    <a:pt x="13628526" y="2523268"/>
                  </a:lnTo>
                  <a:cubicBezTo>
                    <a:pt x="13691519" y="2523268"/>
                    <a:pt x="13742826" y="2471960"/>
                    <a:pt x="13742826" y="2408968"/>
                  </a:cubicBezTo>
                  <a:lnTo>
                    <a:pt x="13742826" y="114300"/>
                  </a:lnTo>
                  <a:cubicBezTo>
                    <a:pt x="13742826" y="51308"/>
                    <a:pt x="13691519" y="0"/>
                    <a:pt x="13628526" y="0"/>
                  </a:cubicBezTo>
                  <a:close/>
                  <a:moveTo>
                    <a:pt x="13717426" y="2408968"/>
                  </a:moveTo>
                  <a:cubicBezTo>
                    <a:pt x="13717426" y="2457990"/>
                    <a:pt x="13677548" y="2497868"/>
                    <a:pt x="13628526" y="2497868"/>
                  </a:cubicBezTo>
                  <a:lnTo>
                    <a:pt x="114300" y="2497868"/>
                  </a:lnTo>
                  <a:cubicBezTo>
                    <a:pt x="65278" y="2497868"/>
                    <a:pt x="25400" y="2457990"/>
                    <a:pt x="25400" y="2408968"/>
                  </a:cubicBezTo>
                  <a:lnTo>
                    <a:pt x="25400" y="114300"/>
                  </a:lnTo>
                  <a:cubicBezTo>
                    <a:pt x="25400" y="65278"/>
                    <a:pt x="65278" y="25400"/>
                    <a:pt x="114300" y="25400"/>
                  </a:cubicBezTo>
                  <a:lnTo>
                    <a:pt x="13628526" y="25400"/>
                  </a:lnTo>
                  <a:cubicBezTo>
                    <a:pt x="13677548" y="25400"/>
                    <a:pt x="13717426" y="65278"/>
                    <a:pt x="13717426" y="114300"/>
                  </a:cubicBezTo>
                  <a:lnTo>
                    <a:pt x="13717426" y="2408968"/>
                  </a:lnTo>
                  <a:close/>
                </a:path>
              </a:pathLst>
            </a:custGeom>
            <a:solidFill>
              <a:srgbClr val="3D3D3D"/>
            </a:solidFill>
          </p:spPr>
        </p:sp>
        <p:sp>
          <p:nvSpPr>
            <p:cNvPr id="40" name="Freeform 40"/>
            <p:cNvSpPr/>
            <p:nvPr/>
          </p:nvSpPr>
          <p:spPr>
            <a:xfrm flipH="1">
              <a:off x="966859" y="7404465"/>
              <a:ext cx="121245" cy="121245"/>
            </a:xfrm>
            <a:custGeom>
              <a:avLst/>
              <a:gdLst/>
              <a:ahLst/>
              <a:cxnLst/>
              <a:rect l="l" t="t" r="r" b="b"/>
              <a:pathLst>
                <a:path w="161660" h="161660">
                  <a:moveTo>
                    <a:pt x="161660" y="0"/>
                  </a:moveTo>
                  <a:lnTo>
                    <a:pt x="0" y="0"/>
                  </a:lnTo>
                  <a:lnTo>
                    <a:pt x="0" y="161660"/>
                  </a:lnTo>
                  <a:lnTo>
                    <a:pt x="161660" y="161660"/>
                  </a:lnTo>
                  <a:lnTo>
                    <a:pt x="1616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1195620" y="7370790"/>
              <a:ext cx="79325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3D3D3D"/>
                  </a:solidFill>
                  <a:latin typeface="Montserrat SemiBold" pitchFamily="2" charset="0"/>
                </a:rPr>
                <a:t>TASK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5539454" y="7250938"/>
              <a:ext cx="0" cy="110153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5704030" y="7363646"/>
              <a:ext cx="793259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3D3D3D"/>
                  </a:solidFill>
                  <a:latin typeface="Montserrat SemiBold" pitchFamily="2" charset="0"/>
                </a:rPr>
                <a:t>STATUS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3247777" y="10150750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6" y="0"/>
                  </a:lnTo>
                  <a:lnTo>
                    <a:pt x="1064446" y="175634"/>
                  </a:lnTo>
                  <a:lnTo>
                    <a:pt x="0" y="17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46F8D617-30C8-9354-73D6-CA190750607C}"/>
                </a:ext>
              </a:extLst>
            </p:cNvPr>
            <p:cNvSpPr/>
            <p:nvPr/>
          </p:nvSpPr>
          <p:spPr>
            <a:xfrm>
              <a:off x="755999" y="8661439"/>
              <a:ext cx="6036821" cy="1099272"/>
            </a:xfrm>
            <a:custGeom>
              <a:avLst/>
              <a:gdLst/>
              <a:ahLst/>
              <a:cxnLst/>
              <a:rect l="l" t="t" r="r" b="b"/>
              <a:pathLst>
                <a:path w="13717426" h="2497868">
                  <a:moveTo>
                    <a:pt x="13717426" y="101600"/>
                  </a:moveTo>
                  <a:lnTo>
                    <a:pt x="13717426" y="2396268"/>
                  </a:lnTo>
                  <a:cubicBezTo>
                    <a:pt x="13717426" y="2452402"/>
                    <a:pt x="13671961" y="2497868"/>
                    <a:pt x="13615826" y="2497868"/>
                  </a:cubicBezTo>
                  <a:lnTo>
                    <a:pt x="101600" y="2497868"/>
                  </a:lnTo>
                  <a:cubicBezTo>
                    <a:pt x="45466" y="2497868"/>
                    <a:pt x="0" y="2452402"/>
                    <a:pt x="0" y="2396268"/>
                  </a:cubicBezTo>
                  <a:lnTo>
                    <a:pt x="0" y="101600"/>
                  </a:lnTo>
                  <a:cubicBezTo>
                    <a:pt x="0" y="45466"/>
                    <a:pt x="45466" y="0"/>
                    <a:pt x="101600" y="0"/>
                  </a:cubicBezTo>
                  <a:lnTo>
                    <a:pt x="13615826" y="0"/>
                  </a:lnTo>
                  <a:cubicBezTo>
                    <a:pt x="13671961" y="0"/>
                    <a:pt x="13717426" y="45466"/>
                    <a:pt x="13717426" y="101600"/>
                  </a:cubicBezTo>
                  <a:close/>
                </a:path>
              </a:pathLst>
            </a:custGeom>
            <a:solidFill>
              <a:srgbClr val="F8EBE5"/>
            </a:solidFill>
          </p:spPr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43A2536F-C38E-124F-EFEF-498247F0C9C9}"/>
                </a:ext>
              </a:extLst>
            </p:cNvPr>
            <p:cNvSpPr/>
            <p:nvPr/>
          </p:nvSpPr>
          <p:spPr>
            <a:xfrm>
              <a:off x="750410" y="8655850"/>
              <a:ext cx="6048000" cy="1110450"/>
            </a:xfrm>
            <a:custGeom>
              <a:avLst/>
              <a:gdLst/>
              <a:ahLst/>
              <a:cxnLst/>
              <a:rect l="l" t="t" r="r" b="b"/>
              <a:pathLst>
                <a:path w="13742826" h="2523268">
                  <a:moveTo>
                    <a:pt x="13628526" y="0"/>
                  </a:moveTo>
                  <a:lnTo>
                    <a:pt x="114300" y="0"/>
                  </a:lnTo>
                  <a:cubicBezTo>
                    <a:pt x="51308" y="0"/>
                    <a:pt x="0" y="51308"/>
                    <a:pt x="0" y="114300"/>
                  </a:cubicBezTo>
                  <a:lnTo>
                    <a:pt x="0" y="2408968"/>
                  </a:lnTo>
                  <a:cubicBezTo>
                    <a:pt x="0" y="2471960"/>
                    <a:pt x="51308" y="2523268"/>
                    <a:pt x="114300" y="2523268"/>
                  </a:cubicBezTo>
                  <a:lnTo>
                    <a:pt x="13628526" y="2523268"/>
                  </a:lnTo>
                  <a:cubicBezTo>
                    <a:pt x="13691519" y="2523268"/>
                    <a:pt x="13742826" y="2471960"/>
                    <a:pt x="13742826" y="2408968"/>
                  </a:cubicBezTo>
                  <a:lnTo>
                    <a:pt x="13742826" y="114300"/>
                  </a:lnTo>
                  <a:cubicBezTo>
                    <a:pt x="13742826" y="51308"/>
                    <a:pt x="13691519" y="0"/>
                    <a:pt x="13628526" y="0"/>
                  </a:cubicBezTo>
                  <a:close/>
                  <a:moveTo>
                    <a:pt x="13717426" y="2408968"/>
                  </a:moveTo>
                  <a:cubicBezTo>
                    <a:pt x="13717426" y="2457990"/>
                    <a:pt x="13677548" y="2497868"/>
                    <a:pt x="13628526" y="2497868"/>
                  </a:cubicBezTo>
                  <a:lnTo>
                    <a:pt x="114300" y="2497868"/>
                  </a:lnTo>
                  <a:cubicBezTo>
                    <a:pt x="65278" y="2497868"/>
                    <a:pt x="25400" y="2457990"/>
                    <a:pt x="25400" y="2408968"/>
                  </a:cubicBezTo>
                  <a:lnTo>
                    <a:pt x="25400" y="114300"/>
                  </a:lnTo>
                  <a:cubicBezTo>
                    <a:pt x="25400" y="65278"/>
                    <a:pt x="65278" y="25400"/>
                    <a:pt x="114300" y="25400"/>
                  </a:cubicBezTo>
                  <a:lnTo>
                    <a:pt x="13628526" y="25400"/>
                  </a:lnTo>
                  <a:cubicBezTo>
                    <a:pt x="13677548" y="25400"/>
                    <a:pt x="13717426" y="65278"/>
                    <a:pt x="13717426" y="114300"/>
                  </a:cubicBezTo>
                  <a:lnTo>
                    <a:pt x="13717426" y="2408968"/>
                  </a:ln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074F295-CEF6-652C-F6A8-6B58C272DF30}"/>
                </a:ext>
              </a:extLst>
            </p:cNvPr>
            <p:cNvSpPr/>
            <p:nvPr/>
          </p:nvSpPr>
          <p:spPr>
            <a:xfrm flipH="1">
              <a:off x="961269" y="8818290"/>
              <a:ext cx="121245" cy="121245"/>
            </a:xfrm>
            <a:custGeom>
              <a:avLst/>
              <a:gdLst/>
              <a:ahLst/>
              <a:cxnLst/>
              <a:rect l="l" t="t" r="r" b="b"/>
              <a:pathLst>
                <a:path w="161660" h="161660">
                  <a:moveTo>
                    <a:pt x="161660" y="0"/>
                  </a:moveTo>
                  <a:lnTo>
                    <a:pt x="0" y="0"/>
                  </a:lnTo>
                  <a:lnTo>
                    <a:pt x="0" y="161660"/>
                  </a:lnTo>
                  <a:lnTo>
                    <a:pt x="161660" y="161660"/>
                  </a:lnTo>
                  <a:lnTo>
                    <a:pt x="1616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TextBox 33">
              <a:extLst>
                <a:ext uri="{FF2B5EF4-FFF2-40B4-BE49-F238E27FC236}">
                  <a16:creationId xmlns:a16="http://schemas.microsoft.com/office/drawing/2014/main" id="{236CF972-207B-787C-64EA-AC89FDEC5A24}"/>
                </a:ext>
              </a:extLst>
            </p:cNvPr>
            <p:cNvSpPr txBox="1"/>
            <p:nvPr/>
          </p:nvSpPr>
          <p:spPr>
            <a:xfrm>
              <a:off x="1190030" y="8784615"/>
              <a:ext cx="79325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3D3D3D"/>
                  </a:solidFill>
                  <a:latin typeface="Montserrat SemiBold" pitchFamily="2" charset="0"/>
                </a:rPr>
                <a:t>TASK</a:t>
              </a:r>
            </a:p>
          </p:txBody>
        </p:sp>
        <p:sp>
          <p:nvSpPr>
            <p:cNvPr id="57" name="AutoShape 34">
              <a:extLst>
                <a:ext uri="{FF2B5EF4-FFF2-40B4-BE49-F238E27FC236}">
                  <a16:creationId xmlns:a16="http://schemas.microsoft.com/office/drawing/2014/main" id="{02536283-3A2D-7355-F803-6D7640253D3D}"/>
                </a:ext>
              </a:extLst>
            </p:cNvPr>
            <p:cNvSpPr/>
            <p:nvPr/>
          </p:nvSpPr>
          <p:spPr>
            <a:xfrm>
              <a:off x="5533864" y="8664763"/>
              <a:ext cx="0" cy="1101537"/>
            </a:xfrm>
            <a:prstGeom prst="line">
              <a:avLst/>
            </a:prstGeom>
            <a:ln w="12700" cap="flat">
              <a:solidFill>
                <a:srgbClr val="3D3D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8" name="TextBox 35">
              <a:extLst>
                <a:ext uri="{FF2B5EF4-FFF2-40B4-BE49-F238E27FC236}">
                  <a16:creationId xmlns:a16="http://schemas.microsoft.com/office/drawing/2014/main" id="{BCE8AA70-347F-C681-4600-50A6194F90F2}"/>
                </a:ext>
              </a:extLst>
            </p:cNvPr>
            <p:cNvSpPr txBox="1"/>
            <p:nvPr/>
          </p:nvSpPr>
          <p:spPr>
            <a:xfrm>
              <a:off x="5698440" y="8777471"/>
              <a:ext cx="793259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3D3D3D"/>
                  </a:solidFill>
                  <a:latin typeface="Montserrat SemiBold" pitchFamily="2" charset="0"/>
                </a:rPr>
                <a:t>STATUS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Montserrat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2023-07-09T10:10:01Z</dcterms:modified>
  <dc:identifier>DAFnxeGo5gQ</dc:identifier>
</cp:coreProperties>
</file>