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aegu" pitchFamily="2" charset="0"/>
      <p:regular r:id="rId7"/>
      <p:bold r:id="rId8"/>
    </p:embeddedFont>
    <p:embeddedFont>
      <p:font typeface="Gaegu Bold" pitchFamily="2" charset="0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6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23313" y="2771678"/>
          <a:ext cx="6210779" cy="1838325"/>
        </p:xfrm>
        <a:graphic>
          <a:graphicData uri="http://schemas.openxmlformats.org/drawingml/2006/table">
            <a:tbl>
              <a:tblPr/>
              <a:tblGrid>
                <a:gridCol w="4223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99" spc="64" dirty="0">
                          <a:solidFill>
                            <a:srgbClr val="333333"/>
                          </a:solidFill>
                          <a:latin typeface="Gaegu Bold"/>
                        </a:rPr>
                        <a:t>TASKS</a:t>
                      </a:r>
                      <a:endParaRPr lang="en-US" sz="1100" dirty="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A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99" spc="64">
                          <a:solidFill>
                            <a:srgbClr val="333333"/>
                          </a:solidFill>
                          <a:latin typeface="Gaegu Bold"/>
                        </a:rPr>
                        <a:t>DUE DATE</a:t>
                      </a: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A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99" spc="64">
                          <a:solidFill>
                            <a:srgbClr val="333333"/>
                          </a:solidFill>
                          <a:latin typeface="Gaegu Bold"/>
                        </a:rPr>
                        <a:t>DONE</a:t>
                      </a: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623313" y="5394494"/>
          <a:ext cx="6210779" cy="1838325"/>
        </p:xfrm>
        <a:graphic>
          <a:graphicData uri="http://schemas.openxmlformats.org/drawingml/2006/table">
            <a:tbl>
              <a:tblPr/>
              <a:tblGrid>
                <a:gridCol w="4223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99" spc="64">
                          <a:solidFill>
                            <a:srgbClr val="333333"/>
                          </a:solidFill>
                          <a:latin typeface="Gaegu Bold"/>
                        </a:rPr>
                        <a:t>TASKS</a:t>
                      </a: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A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99" spc="64">
                          <a:solidFill>
                            <a:srgbClr val="333333"/>
                          </a:solidFill>
                          <a:latin typeface="Gaegu Bold"/>
                        </a:rPr>
                        <a:t>DUE DATE</a:t>
                      </a: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A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99" spc="64">
                          <a:solidFill>
                            <a:srgbClr val="333333"/>
                          </a:solidFill>
                          <a:latin typeface="Gaegu Bold"/>
                        </a:rPr>
                        <a:t>DONE</a:t>
                      </a: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619725" y="8017309"/>
          <a:ext cx="6210779" cy="1838325"/>
        </p:xfrm>
        <a:graphic>
          <a:graphicData uri="http://schemas.openxmlformats.org/drawingml/2006/table">
            <a:tbl>
              <a:tblPr/>
              <a:tblGrid>
                <a:gridCol w="4223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99" spc="64">
                          <a:solidFill>
                            <a:srgbClr val="333333"/>
                          </a:solidFill>
                          <a:latin typeface="Gaegu Bold"/>
                        </a:rPr>
                        <a:t>TASKS</a:t>
                      </a: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A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99" spc="64">
                          <a:solidFill>
                            <a:srgbClr val="333333"/>
                          </a:solidFill>
                          <a:latin typeface="Gaegu Bold"/>
                        </a:rPr>
                        <a:t>DUE DATE</a:t>
                      </a: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A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99" spc="64">
                          <a:solidFill>
                            <a:srgbClr val="333333"/>
                          </a:solidFill>
                          <a:latin typeface="Gaegu Bold"/>
                        </a:rPr>
                        <a:t>DONE</a:t>
                      </a: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40FF76F5-6A1B-777F-0D9C-19659555B834}"/>
              </a:ext>
            </a:extLst>
          </p:cNvPr>
          <p:cNvGrpSpPr/>
          <p:nvPr/>
        </p:nvGrpSpPr>
        <p:grpSpPr>
          <a:xfrm>
            <a:off x="619725" y="513349"/>
            <a:ext cx="6214350" cy="9910001"/>
            <a:chOff x="619725" y="513349"/>
            <a:chExt cx="6214350" cy="9910001"/>
          </a:xfrm>
        </p:grpSpPr>
        <p:sp>
          <p:nvSpPr>
            <p:cNvPr id="3" name="TextBox 3"/>
            <p:cNvSpPr txBox="1"/>
            <p:nvPr/>
          </p:nvSpPr>
          <p:spPr>
            <a:xfrm>
              <a:off x="4870401" y="1797724"/>
              <a:ext cx="848448" cy="32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1200" b="1" spc="30">
                  <a:solidFill>
                    <a:srgbClr val="333333"/>
                  </a:solidFill>
                  <a:latin typeface="Gaegu" pitchFamily="2" charset="0"/>
                  <a:ea typeface="Gaegu" pitchFamily="2" charset="0"/>
                </a:rPr>
                <a:t>Week :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01115" y="1797724"/>
              <a:ext cx="1239843" cy="32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1200" b="1" spc="30">
                  <a:solidFill>
                    <a:srgbClr val="333333"/>
                  </a:solidFill>
                  <a:latin typeface="Gaegu" pitchFamily="2" charset="0"/>
                  <a:ea typeface="Gaegu" pitchFamily="2" charset="0"/>
                </a:rPr>
                <a:t>Name :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1321036" y="2142529"/>
              <a:ext cx="2956717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5509650" y="2142529"/>
              <a:ext cx="1324425" cy="4762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Freeform 9"/>
            <p:cNvSpPr/>
            <p:nvPr/>
          </p:nvSpPr>
          <p:spPr>
            <a:xfrm>
              <a:off x="3247777" y="10247717"/>
              <a:ext cx="1064445" cy="175633"/>
            </a:xfrm>
            <a:custGeom>
              <a:avLst/>
              <a:gdLst/>
              <a:ahLst/>
              <a:cxnLst/>
              <a:rect l="l" t="t" r="r" b="b"/>
              <a:pathLst>
                <a:path w="1064445" h="175633">
                  <a:moveTo>
                    <a:pt x="0" y="0"/>
                  </a:moveTo>
                  <a:lnTo>
                    <a:pt x="1064446" y="0"/>
                  </a:lnTo>
                  <a:lnTo>
                    <a:pt x="1064446" y="175634"/>
                  </a:lnTo>
                  <a:lnTo>
                    <a:pt x="0" y="175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666031" y="513349"/>
              <a:ext cx="1310011" cy="1269520"/>
            </a:xfrm>
            <a:custGeom>
              <a:avLst/>
              <a:gdLst/>
              <a:ahLst/>
              <a:cxnLst/>
              <a:rect l="l" t="t" r="r" b="b"/>
              <a:pathLst>
                <a:path w="1310011" h="1269520">
                  <a:moveTo>
                    <a:pt x="0" y="0"/>
                  </a:moveTo>
                  <a:lnTo>
                    <a:pt x="1310011" y="0"/>
                  </a:lnTo>
                  <a:lnTo>
                    <a:pt x="1310011" y="1269520"/>
                  </a:lnTo>
                  <a:lnTo>
                    <a:pt x="0" y="1269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3143525" y="717900"/>
              <a:ext cx="3453752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89"/>
                </a:lnSpc>
              </a:pPr>
              <a:r>
                <a:rPr lang="en-US" sz="2899" b="1" spc="289" dirty="0">
                  <a:solidFill>
                    <a:srgbClr val="918380"/>
                  </a:solidFill>
                  <a:latin typeface="Gaegu" pitchFamily="2" charset="0"/>
                  <a:ea typeface="Gaegu" pitchFamily="2" charset="0"/>
                </a:rPr>
                <a:t>CUTE HOMEWORK PLANNER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23313" y="2173392"/>
              <a:ext cx="1239843" cy="454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49"/>
                </a:lnSpc>
              </a:pPr>
              <a:r>
                <a:rPr lang="en-US" sz="1699" b="1" spc="42">
                  <a:solidFill>
                    <a:srgbClr val="333333"/>
                  </a:solidFill>
                  <a:latin typeface="Gaegu" pitchFamily="2" charset="0"/>
                  <a:ea typeface="Gaegu" pitchFamily="2" charset="0"/>
                </a:rPr>
                <a:t>Class: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23313" y="4796207"/>
              <a:ext cx="1239843" cy="454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49"/>
                </a:lnSpc>
              </a:pPr>
              <a:r>
                <a:rPr lang="en-US" sz="1699" b="1" spc="42">
                  <a:solidFill>
                    <a:srgbClr val="333333"/>
                  </a:solidFill>
                  <a:latin typeface="Gaegu" pitchFamily="2" charset="0"/>
                  <a:ea typeface="Gaegu" pitchFamily="2" charset="0"/>
                </a:rPr>
                <a:t>Class: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19725" y="7419023"/>
              <a:ext cx="1239843" cy="454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49"/>
                </a:lnSpc>
              </a:pPr>
              <a:r>
                <a:rPr lang="en-US" sz="1699" b="1" spc="42">
                  <a:solidFill>
                    <a:srgbClr val="333333"/>
                  </a:solidFill>
                  <a:latin typeface="Gaegu" pitchFamily="2" charset="0"/>
                  <a:ea typeface="Gaegu" pitchFamily="2" charset="0"/>
                </a:rPr>
                <a:t>Class: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Gaegu</vt:lpstr>
      <vt:lpstr>Calibri</vt:lpstr>
      <vt:lpstr>Gaegu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planner</dc:title>
  <cp:lastModifiedBy>HUONG NGUYEN THU</cp:lastModifiedBy>
  <cp:revision>2</cp:revision>
  <dcterms:created xsi:type="dcterms:W3CDTF">2006-08-16T00:00:00Z</dcterms:created>
  <dcterms:modified xsi:type="dcterms:W3CDTF">2023-07-09T10:20:13Z</dcterms:modified>
  <dc:identifier>DAFnxeGo5gQ</dc:identifier>
</cp:coreProperties>
</file>