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itchFamily="2" charset="0"/>
      <p:regular r:id="rId7"/>
      <p:bold r:id="rId8"/>
      <p:italic r:id="rId9"/>
      <p:boldItalic r:id="rId10"/>
    </p:embeddedFont>
    <p:embeddedFont>
      <p:font typeface="Montserrat SemiBold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188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589463" y="3589582"/>
          <a:ext cx="6381076" cy="6183710"/>
        </p:xfrm>
        <a:graphic>
          <a:graphicData uri="http://schemas.openxmlformats.org/drawingml/2006/table">
            <a:tbl>
              <a:tblPr/>
              <a:tblGrid>
                <a:gridCol w="520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9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2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5670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 dirty="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 dirty="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 dirty="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 dirty="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 dirty="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 dirty="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 dirty="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 dirty="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 dirty="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 dirty="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 dirty="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 dirty="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5670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 dirty="0"/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D58C5FAD-9C94-5B59-C085-05AAFB9009EC}"/>
              </a:ext>
            </a:extLst>
          </p:cNvPr>
          <p:cNvGrpSpPr/>
          <p:nvPr/>
        </p:nvGrpSpPr>
        <p:grpSpPr>
          <a:xfrm>
            <a:off x="589463" y="665944"/>
            <a:ext cx="6381075" cy="9692562"/>
            <a:chOff x="589463" y="665944"/>
            <a:chExt cx="6381075" cy="9692562"/>
          </a:xfrm>
        </p:grpSpPr>
        <p:sp>
          <p:nvSpPr>
            <p:cNvPr id="4" name="Freeform 4"/>
            <p:cNvSpPr/>
            <p:nvPr/>
          </p:nvSpPr>
          <p:spPr>
            <a:xfrm>
              <a:off x="589463" y="2834548"/>
              <a:ext cx="6381075" cy="498055"/>
            </a:xfrm>
            <a:custGeom>
              <a:avLst/>
              <a:gdLst/>
              <a:ahLst/>
              <a:cxnLst/>
              <a:rect l="l" t="t" r="r" b="b"/>
              <a:pathLst>
                <a:path w="2286833" h="178492">
                  <a:moveTo>
                    <a:pt x="0" y="0"/>
                  </a:moveTo>
                  <a:lnTo>
                    <a:pt x="2286833" y="0"/>
                  </a:lnTo>
                  <a:lnTo>
                    <a:pt x="2286833" y="178492"/>
                  </a:lnTo>
                  <a:lnTo>
                    <a:pt x="0" y="178492"/>
                  </a:lnTo>
                  <a:close/>
                </a:path>
              </a:pathLst>
            </a:custGeom>
            <a:solidFill>
              <a:srgbClr val="EDBFA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756000" y="2994901"/>
              <a:ext cx="135430" cy="177349"/>
            </a:xfrm>
            <a:custGeom>
              <a:avLst/>
              <a:gdLst/>
              <a:ahLst/>
              <a:cxnLst/>
              <a:rect l="l" t="t" r="r" b="b"/>
              <a:pathLst>
                <a:path w="135430" h="177349">
                  <a:moveTo>
                    <a:pt x="0" y="0"/>
                  </a:moveTo>
                  <a:lnTo>
                    <a:pt x="135430" y="0"/>
                  </a:lnTo>
                  <a:lnTo>
                    <a:pt x="135430" y="177349"/>
                  </a:lnTo>
                  <a:lnTo>
                    <a:pt x="0" y="177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589463" y="2079318"/>
              <a:ext cx="3190537" cy="498055"/>
            </a:xfrm>
            <a:custGeom>
              <a:avLst/>
              <a:gdLst/>
              <a:ahLst/>
              <a:cxnLst/>
              <a:rect l="l" t="t" r="r" b="b"/>
              <a:pathLst>
                <a:path w="1143417" h="178492">
                  <a:moveTo>
                    <a:pt x="0" y="0"/>
                  </a:moveTo>
                  <a:lnTo>
                    <a:pt x="1143417" y="0"/>
                  </a:lnTo>
                  <a:lnTo>
                    <a:pt x="1143417" y="178492"/>
                  </a:lnTo>
                  <a:lnTo>
                    <a:pt x="0" y="178492"/>
                  </a:lnTo>
                  <a:close/>
                </a:path>
              </a:pathLst>
            </a:custGeom>
            <a:solidFill>
              <a:srgbClr val="EDBFAB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957883" y="2074980"/>
              <a:ext cx="3012654" cy="498055"/>
            </a:xfrm>
            <a:custGeom>
              <a:avLst/>
              <a:gdLst/>
              <a:ahLst/>
              <a:cxnLst/>
              <a:rect l="l" t="t" r="r" b="b"/>
              <a:pathLst>
                <a:path w="1079667" h="178492">
                  <a:moveTo>
                    <a:pt x="0" y="0"/>
                  </a:moveTo>
                  <a:lnTo>
                    <a:pt x="1079667" y="0"/>
                  </a:lnTo>
                  <a:lnTo>
                    <a:pt x="1079667" y="178492"/>
                  </a:lnTo>
                  <a:lnTo>
                    <a:pt x="0" y="178492"/>
                  </a:lnTo>
                  <a:close/>
                </a:path>
              </a:pathLst>
            </a:custGeom>
            <a:solidFill>
              <a:srgbClr val="EDBFAB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4254584" y="675469"/>
              <a:ext cx="2715953" cy="1079591"/>
            </a:xfrm>
            <a:custGeom>
              <a:avLst/>
              <a:gdLst/>
              <a:ahLst/>
              <a:cxnLst/>
              <a:rect l="l" t="t" r="r" b="b"/>
              <a:pathLst>
                <a:path w="2715953" h="1079591">
                  <a:moveTo>
                    <a:pt x="0" y="0"/>
                  </a:moveTo>
                  <a:lnTo>
                    <a:pt x="2715953" y="0"/>
                  </a:lnTo>
                  <a:lnTo>
                    <a:pt x="2715953" y="1079591"/>
                  </a:lnTo>
                  <a:lnTo>
                    <a:pt x="0" y="1079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1254341" y="2992428"/>
              <a:ext cx="930390" cy="1822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00"/>
                </a:lnSpc>
                <a:spcBef>
                  <a:spcPct val="0"/>
                </a:spcBef>
              </a:pPr>
              <a:r>
                <a:rPr lang="en-US" sz="1200" spc="120" dirty="0">
                  <a:solidFill>
                    <a:srgbClr val="000000"/>
                  </a:solidFill>
                  <a:latin typeface="Montserrat" pitchFamily="2" charset="0"/>
                </a:rPr>
                <a:t>COURSE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669871" y="2992428"/>
              <a:ext cx="576024" cy="1822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00"/>
                </a:lnSpc>
                <a:spcBef>
                  <a:spcPct val="0"/>
                </a:spcBef>
              </a:pPr>
              <a:r>
                <a:rPr lang="en-US" sz="1200" spc="120">
                  <a:solidFill>
                    <a:srgbClr val="000000"/>
                  </a:solidFill>
                  <a:latin typeface="Montserrat" pitchFamily="2" charset="0"/>
                </a:rPr>
                <a:t>TASKS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755223" y="2992428"/>
              <a:ext cx="1117723" cy="1822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00"/>
                </a:lnSpc>
                <a:spcBef>
                  <a:spcPct val="0"/>
                </a:spcBef>
              </a:pPr>
              <a:r>
                <a:rPr lang="en-US" sz="1200" spc="120" dirty="0">
                  <a:solidFill>
                    <a:srgbClr val="000000"/>
                  </a:solidFill>
                  <a:latin typeface="Montserrat" pitchFamily="2" charset="0"/>
                </a:rPr>
                <a:t>DEADLINE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56000" y="2223043"/>
              <a:ext cx="736250" cy="1822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500"/>
                </a:lnSpc>
                <a:spcBef>
                  <a:spcPct val="0"/>
                </a:spcBef>
              </a:pPr>
              <a:r>
                <a:rPr lang="en-US" sz="1200" spc="120" dirty="0">
                  <a:solidFill>
                    <a:srgbClr val="000000"/>
                  </a:solidFill>
                  <a:latin typeface="Montserrat" pitchFamily="2" charset="0"/>
                </a:rPr>
                <a:t>NAME :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124421" y="2218705"/>
              <a:ext cx="1101629" cy="1822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500"/>
                </a:lnSpc>
                <a:spcBef>
                  <a:spcPct val="0"/>
                </a:spcBef>
              </a:pPr>
              <a:r>
                <a:rPr lang="en-US" sz="1200" spc="120" dirty="0">
                  <a:solidFill>
                    <a:srgbClr val="000000"/>
                  </a:solidFill>
                  <a:latin typeface="Montserrat" pitchFamily="2" charset="0"/>
                </a:rPr>
                <a:t>SEMETER :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89463" y="665944"/>
              <a:ext cx="3368421" cy="1171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95"/>
                </a:lnSpc>
                <a:spcBef>
                  <a:spcPct val="0"/>
                </a:spcBef>
              </a:pPr>
              <a:r>
                <a:rPr lang="en-US" sz="2476" spc="247" dirty="0">
                  <a:solidFill>
                    <a:srgbClr val="607189"/>
                  </a:solidFill>
                  <a:latin typeface="Montserrat SemiBold" pitchFamily="2" charset="0"/>
                </a:rPr>
                <a:t>COLLEGE HOMEWORK PLANNER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3347964" y="10182873"/>
              <a:ext cx="1064445" cy="175633"/>
            </a:xfrm>
            <a:custGeom>
              <a:avLst/>
              <a:gdLst/>
              <a:ahLst/>
              <a:cxnLst/>
              <a:rect l="l" t="t" r="r" b="b"/>
              <a:pathLst>
                <a:path w="1064445" h="175633">
                  <a:moveTo>
                    <a:pt x="0" y="0"/>
                  </a:moveTo>
                  <a:lnTo>
                    <a:pt x="1064445" y="0"/>
                  </a:lnTo>
                  <a:lnTo>
                    <a:pt x="1064445" y="175634"/>
                  </a:lnTo>
                  <a:lnTo>
                    <a:pt x="0" y="175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</vt:lpstr>
      <vt:lpstr>Calibri</vt:lpstr>
      <vt:lpstr>Montserrat SemiBold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planner</dc:title>
  <cp:lastModifiedBy>HUONG NGUYEN THU</cp:lastModifiedBy>
  <cp:revision>2</cp:revision>
  <dcterms:created xsi:type="dcterms:W3CDTF">2006-08-16T00:00:00Z</dcterms:created>
  <dcterms:modified xsi:type="dcterms:W3CDTF">2023-07-09T09:58:48Z</dcterms:modified>
  <dc:identifier>DAFnxeGo5gQ</dc:identifier>
</cp:coreProperties>
</file>