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A96"/>
    <a:srgbClr val="F0F06E"/>
    <a:srgbClr val="F0D250"/>
    <a:srgbClr val="E6AA3C"/>
    <a:srgbClr val="FFFFFF"/>
    <a:srgbClr val="E68232"/>
    <a:srgbClr val="C91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5" d="100"/>
          <a:sy n="75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FA6AEBC-D343-C489-BE77-1C046DD29903}"/>
              </a:ext>
            </a:extLst>
          </p:cNvPr>
          <p:cNvSpPr/>
          <p:nvPr/>
        </p:nvSpPr>
        <p:spPr>
          <a:xfrm>
            <a:off x="459259" y="2275878"/>
            <a:ext cx="1754416" cy="5020800"/>
          </a:xfrm>
          <a:prstGeom prst="rect">
            <a:avLst/>
          </a:prstGeom>
          <a:solidFill>
            <a:srgbClr val="E6F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264F96-E249-952C-B10F-812432D93824}"/>
              </a:ext>
            </a:extLst>
          </p:cNvPr>
          <p:cNvSpPr/>
          <p:nvPr/>
        </p:nvSpPr>
        <p:spPr>
          <a:xfrm>
            <a:off x="8500030" y="2275878"/>
            <a:ext cx="1754416" cy="5020800"/>
          </a:xfrm>
          <a:prstGeom prst="rect">
            <a:avLst/>
          </a:prstGeom>
          <a:solidFill>
            <a:srgbClr val="E68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8E32FE-E1D0-8924-514E-767FA86976CD}"/>
              </a:ext>
            </a:extLst>
          </p:cNvPr>
          <p:cNvSpPr/>
          <p:nvPr/>
        </p:nvSpPr>
        <p:spPr>
          <a:xfrm>
            <a:off x="6493748" y="2275878"/>
            <a:ext cx="1754416" cy="5020800"/>
          </a:xfrm>
          <a:prstGeom prst="rect">
            <a:avLst/>
          </a:prstGeom>
          <a:solidFill>
            <a:srgbClr val="E6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87A313-21FB-5514-8A3C-1679CDEE41D2}"/>
              </a:ext>
            </a:extLst>
          </p:cNvPr>
          <p:cNvSpPr/>
          <p:nvPr/>
        </p:nvSpPr>
        <p:spPr>
          <a:xfrm>
            <a:off x="4469556" y="2275878"/>
            <a:ext cx="1754416" cy="5020800"/>
          </a:xfrm>
          <a:prstGeom prst="rect">
            <a:avLst/>
          </a:prstGeom>
          <a:solidFill>
            <a:srgbClr val="F0D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5A144C-0CFA-6EB0-134B-E7CC3E833302}"/>
              </a:ext>
            </a:extLst>
          </p:cNvPr>
          <p:cNvSpPr/>
          <p:nvPr/>
        </p:nvSpPr>
        <p:spPr>
          <a:xfrm>
            <a:off x="2445236" y="2275878"/>
            <a:ext cx="1754416" cy="5020800"/>
          </a:xfrm>
          <a:prstGeom prst="rect">
            <a:avLst/>
          </a:prstGeom>
          <a:solidFill>
            <a:srgbClr val="F0F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4FFE2D-C455-664B-E304-E6ACCF6697F6}"/>
              </a:ext>
            </a:extLst>
          </p:cNvPr>
          <p:cNvSpPr/>
          <p:nvPr/>
        </p:nvSpPr>
        <p:spPr>
          <a:xfrm>
            <a:off x="1280" y="-28584"/>
            <a:ext cx="10693400" cy="1393609"/>
          </a:xfrm>
          <a:prstGeom prst="rect">
            <a:avLst/>
          </a:prstGeom>
          <a:solidFill>
            <a:srgbClr val="C91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2"/>
          <p:cNvSpPr txBox="1"/>
          <p:nvPr/>
        </p:nvSpPr>
        <p:spPr>
          <a:xfrm>
            <a:off x="2342865" y="301437"/>
            <a:ext cx="3457618" cy="85612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10669" algn="l" rtl="0">
              <a:lnSpc>
                <a:spcPts val="2159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1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8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BREAKDOWN</a:t>
            </a:r>
            <a:r>
              <a:rPr lang="en-US" altLang="zh-CN" sz="1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8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STRUCTURE</a:t>
            </a:r>
            <a:endParaRPr lang="en-US" altLang="zh-CN" sz="18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4318"/>
              </a:lnSpc>
              <a:spcBef>
                <a:spcPts val="265"/>
              </a:spcBef>
            </a:pPr>
            <a:r>
              <a:rPr lang="en-US" altLang="zh-CN" sz="36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3600" spc="1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6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36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6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WEDDING</a:t>
            </a:r>
            <a:endParaRPr lang="en-US" altLang="zh-CN" sz="3600">
              <a:latin typeface="Bahnschrift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5994773" y="465882"/>
            <a:ext cx="4272396" cy="67807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r">
              <a:lnSpc>
                <a:spcPts val="0"/>
              </a:lnSpc>
            </a:pPr>
            <a:endParaRPr/>
          </a:p>
          <a:p>
            <a:pPr marL="1472705" algn="r" rtl="0">
              <a:lnSpc>
                <a:spcPts val="1439"/>
              </a:lnSpc>
            </a:pPr>
            <a:r>
              <a:rPr lang="en-US" altLang="zh-CN" sz="12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06</a:t>
            </a:r>
            <a:r>
              <a:rPr lang="en-US" altLang="zh-CN" sz="1200" spc="-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*</a:t>
            </a:r>
            <a:r>
              <a:rPr lang="en-US" altLang="zh-CN" sz="12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17</a:t>
            </a:r>
            <a:r>
              <a:rPr lang="en-US" altLang="zh-CN" sz="12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*</a:t>
            </a:r>
            <a:r>
              <a:rPr lang="en-US" altLang="zh-CN" sz="12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2023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  <a:p>
            <a:pPr algn="r" rtl="0">
              <a:lnSpc>
                <a:spcPts val="3353"/>
              </a:lnSpc>
              <a:spcBef>
                <a:spcPts val="395"/>
              </a:spcBef>
            </a:pPr>
            <a:r>
              <a:rPr lang="en-US" altLang="zh-CN" sz="2800" b="1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Lisa</a:t>
            </a:r>
            <a:r>
              <a:rPr lang="en-US" altLang="zh-CN" sz="2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&amp;</a:t>
            </a:r>
            <a:r>
              <a:rPr lang="en-US" altLang="zh-CN" sz="2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8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Theodor</a:t>
            </a:r>
            <a:endParaRPr lang="en-US" altLang="zh-CN" sz="28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457431" y="1601767"/>
            <a:ext cx="1745399" cy="507219"/>
          </a:xfrm>
          <a:prstGeom prst="rect">
            <a:avLst/>
          </a:prstGeom>
          <a:solidFill>
            <a:srgbClr val="E6FA96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451"/>
              </a:lnSpc>
            </a:pPr>
            <a:endParaRPr/>
          </a:p>
          <a:p>
            <a:pPr algn="ctr" rtl="0">
              <a:lnSpc>
                <a:spcPts val="1439"/>
              </a:lnSpc>
            </a:pPr>
            <a:r>
              <a:rPr lang="en-US" altLang="zh-CN" sz="1200" b="1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9-16</a:t>
            </a:r>
            <a:r>
              <a:rPr lang="en-US" altLang="zh-CN" sz="1200" b="1" spc="-9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b="1" spc="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MONTH</a:t>
            </a:r>
            <a:r>
              <a:rPr lang="sr-Latn-RS" altLang="zh-CN" sz="1200" b="1" spc="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439"/>
              </a:lnSpc>
              <a:spcBef>
                <a:spcPts val="96"/>
              </a:spcBef>
            </a:pPr>
            <a:r>
              <a:rPr lang="en-US" altLang="zh-CN" sz="12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BEFORE</a:t>
            </a:r>
            <a:r>
              <a:rPr lang="en-US" altLang="zh-CN" sz="12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2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WEDDING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2463272" y="1595024"/>
            <a:ext cx="1745400" cy="507219"/>
          </a:xfrm>
          <a:prstGeom prst="rect">
            <a:avLst/>
          </a:prstGeom>
          <a:solidFill>
            <a:srgbClr val="F0F06E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451"/>
              </a:lnSpc>
            </a:pPr>
            <a:endParaRPr/>
          </a:p>
          <a:p>
            <a:pPr algn="ctr">
              <a:lnSpc>
                <a:spcPts val="1439"/>
              </a:lnSpc>
            </a:pPr>
            <a:r>
              <a:rPr lang="en-US" altLang="zh-CN" sz="1200" b="1" spc="2">
                <a:solidFill>
                  <a:srgbClr val="000000"/>
                </a:solidFill>
                <a:latin typeface="Bahnschrift"/>
              </a:rPr>
              <a:t>6-8 MONTHS</a:t>
            </a:r>
          </a:p>
          <a:p>
            <a:pPr algn="ctr">
              <a:lnSpc>
                <a:spcPts val="1439"/>
              </a:lnSpc>
              <a:spcBef>
                <a:spcPts val="96"/>
              </a:spcBef>
            </a:pPr>
            <a:r>
              <a:rPr lang="en-US" altLang="zh-CN" sz="1200" b="1" spc="2">
                <a:solidFill>
                  <a:srgbClr val="000000"/>
                </a:solidFill>
                <a:latin typeface="Bahnschrift"/>
              </a:rPr>
              <a:t>BEFORE WEDDING</a:t>
            </a:r>
          </a:p>
        </p:txBody>
      </p:sp>
      <p:sp>
        <p:nvSpPr>
          <p:cNvPr id="6" name="Text Box6"/>
          <p:cNvSpPr txBox="1"/>
          <p:nvPr/>
        </p:nvSpPr>
        <p:spPr>
          <a:xfrm>
            <a:off x="4478573" y="1595024"/>
            <a:ext cx="1745400" cy="507219"/>
          </a:xfrm>
          <a:prstGeom prst="rect">
            <a:avLst/>
          </a:prstGeom>
          <a:solidFill>
            <a:srgbClr val="F0D250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451"/>
              </a:lnSpc>
            </a:pPr>
            <a:endParaRPr/>
          </a:p>
          <a:p>
            <a:pPr algn="ctr">
              <a:lnSpc>
                <a:spcPts val="1439"/>
              </a:lnSpc>
            </a:pPr>
            <a:r>
              <a:rPr lang="en-US" altLang="zh-CN" sz="1200" b="1" spc="2">
                <a:solidFill>
                  <a:srgbClr val="000000"/>
                </a:solidFill>
                <a:latin typeface="Bahnschrift"/>
              </a:rPr>
              <a:t>3-5 MONTHS</a:t>
            </a:r>
          </a:p>
          <a:p>
            <a:pPr algn="ctr">
              <a:lnSpc>
                <a:spcPts val="1439"/>
              </a:lnSpc>
              <a:spcBef>
                <a:spcPts val="96"/>
              </a:spcBef>
            </a:pPr>
            <a:r>
              <a:rPr lang="en-US" altLang="zh-CN" sz="1200" b="1" spc="2">
                <a:solidFill>
                  <a:srgbClr val="000000"/>
                </a:solidFill>
                <a:latin typeface="Bahnschrift"/>
              </a:rPr>
              <a:t>BEFORE WEDDING</a:t>
            </a:r>
          </a:p>
        </p:txBody>
      </p:sp>
      <p:sp>
        <p:nvSpPr>
          <p:cNvPr id="7" name="Text Box7"/>
          <p:cNvSpPr txBox="1"/>
          <p:nvPr/>
        </p:nvSpPr>
        <p:spPr>
          <a:xfrm>
            <a:off x="6493747" y="1595024"/>
            <a:ext cx="1745399" cy="507219"/>
          </a:xfrm>
          <a:prstGeom prst="rect">
            <a:avLst/>
          </a:prstGeom>
          <a:solidFill>
            <a:srgbClr val="E6AA3C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451"/>
              </a:lnSpc>
            </a:pPr>
            <a:endParaRPr/>
          </a:p>
          <a:p>
            <a:pPr algn="ctr">
              <a:lnSpc>
                <a:spcPts val="1439"/>
              </a:lnSpc>
            </a:pPr>
            <a:r>
              <a:rPr lang="en-US" altLang="zh-CN" sz="1200" b="1" spc="2">
                <a:solidFill>
                  <a:srgbClr val="000000"/>
                </a:solidFill>
                <a:latin typeface="Bahnschrift"/>
              </a:rPr>
              <a:t>1-3 MONTHS</a:t>
            </a:r>
          </a:p>
          <a:p>
            <a:pPr algn="ctr">
              <a:lnSpc>
                <a:spcPts val="1439"/>
              </a:lnSpc>
              <a:spcBef>
                <a:spcPts val="96"/>
              </a:spcBef>
            </a:pPr>
            <a:r>
              <a:rPr lang="en-US" altLang="zh-CN" sz="1200" b="1" spc="2">
                <a:solidFill>
                  <a:srgbClr val="000000"/>
                </a:solidFill>
                <a:latin typeface="Bahnschrift"/>
              </a:rPr>
              <a:t>BEFORE WEDDING</a:t>
            </a:r>
          </a:p>
        </p:txBody>
      </p:sp>
      <p:sp>
        <p:nvSpPr>
          <p:cNvPr id="8" name="Text Box8"/>
          <p:cNvSpPr txBox="1"/>
          <p:nvPr/>
        </p:nvSpPr>
        <p:spPr>
          <a:xfrm>
            <a:off x="8509048" y="1595024"/>
            <a:ext cx="1745398" cy="482183"/>
          </a:xfrm>
          <a:prstGeom prst="rect">
            <a:avLst/>
          </a:prstGeom>
          <a:solidFill>
            <a:srgbClr val="E68232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l">
              <a:lnSpc>
                <a:spcPts val="451"/>
              </a:lnSpc>
            </a:pPr>
            <a:endParaRPr/>
          </a:p>
          <a:p>
            <a:pPr algn="ctr" rtl="0">
              <a:lnSpc>
                <a:spcPts val="1439"/>
              </a:lnSpc>
            </a:pPr>
            <a:r>
              <a:rPr lang="en-US" altLang="zh-CN" sz="12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WEDDING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439"/>
              </a:lnSpc>
              <a:spcBef>
                <a:spcPts val="96"/>
              </a:spcBef>
            </a:pPr>
            <a:r>
              <a:rPr lang="en-US" altLang="zh-CN" sz="1200" b="1" spc="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WEEK</a:t>
            </a:r>
            <a:endParaRPr lang="en-US" altLang="zh-CN" sz="1200">
              <a:latin typeface="Bahnschrift"/>
              <a:ea typeface="Bahnschrift"/>
              <a:cs typeface="Bahnschrift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92B1D19-B66D-7234-0D6A-DA2D492C4791}"/>
              </a:ext>
            </a:extLst>
          </p:cNvPr>
          <p:cNvGrpSpPr/>
          <p:nvPr/>
        </p:nvGrpSpPr>
        <p:grpSpPr>
          <a:xfrm>
            <a:off x="2572951" y="2301302"/>
            <a:ext cx="1530178" cy="4899817"/>
            <a:chOff x="539237" y="2324794"/>
            <a:chExt cx="1530178" cy="489981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A519938-916C-E674-98B4-D1536619AB5A}"/>
                </a:ext>
              </a:extLst>
            </p:cNvPr>
            <p:cNvGrpSpPr/>
            <p:nvPr/>
          </p:nvGrpSpPr>
          <p:grpSpPr>
            <a:xfrm>
              <a:off x="539237" y="2324794"/>
              <a:ext cx="1530178" cy="566041"/>
              <a:chOff x="542326" y="2324794"/>
              <a:chExt cx="1530178" cy="566041"/>
            </a:xfrm>
          </p:grpSpPr>
          <p:sp>
            <p:nvSpPr>
              <p:cNvPr id="71" name="Text Box10">
                <a:extLst>
                  <a:ext uri="{FF2B5EF4-FFF2-40B4-BE49-F238E27FC236}">
                    <a16:creationId xmlns:a16="http://schemas.microsoft.com/office/drawing/2014/main" id="{14839C67-E39F-BA25-FFFD-5F087197386E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Select a photographer and videographer</a:t>
                </a: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FF97C650-B55E-FC19-CEA9-09E6DF6DDB20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A6FA648-DCC2-D232-7E8D-15BB0EAD4171}"/>
                </a:ext>
              </a:extLst>
            </p:cNvPr>
            <p:cNvGrpSpPr/>
            <p:nvPr/>
          </p:nvGrpSpPr>
          <p:grpSpPr>
            <a:xfrm>
              <a:off x="539237" y="2943905"/>
              <a:ext cx="1530178" cy="566041"/>
              <a:chOff x="542326" y="2324794"/>
              <a:chExt cx="1530178" cy="566041"/>
            </a:xfrm>
          </p:grpSpPr>
          <p:sp>
            <p:nvSpPr>
              <p:cNvPr id="69" name="Text Box10">
                <a:extLst>
                  <a:ext uri="{FF2B5EF4-FFF2-40B4-BE49-F238E27FC236}">
                    <a16:creationId xmlns:a16="http://schemas.microsoft.com/office/drawing/2014/main" id="{C81AE8B4-536A-7F6D-F654-25EA543E71D7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Decide on entertainment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8FE3332-3742-2930-E707-93DCDE6875E3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D85E2C5-1755-8614-71C5-32B38F541D9F}"/>
                </a:ext>
              </a:extLst>
            </p:cNvPr>
            <p:cNvGrpSpPr/>
            <p:nvPr/>
          </p:nvGrpSpPr>
          <p:grpSpPr>
            <a:xfrm>
              <a:off x="539237" y="3563016"/>
              <a:ext cx="1530178" cy="566041"/>
              <a:chOff x="542326" y="2324794"/>
              <a:chExt cx="1530178" cy="566041"/>
            </a:xfrm>
          </p:grpSpPr>
          <p:sp>
            <p:nvSpPr>
              <p:cNvPr id="67" name="Text Box10">
                <a:extLst>
                  <a:ext uri="{FF2B5EF4-FFF2-40B4-BE49-F238E27FC236}">
                    <a16:creationId xmlns:a16="http://schemas.microsoft.com/office/drawing/2014/main" id="{B7CF3205-EE18-63F4-4C64-429649221F71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Choose a caterer</a:t>
                </a: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A270FD5F-D7FD-C83B-524C-D0DCA21470C8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C329F792-E6F0-8A74-A71C-BB2A26B63462}"/>
                </a:ext>
              </a:extLst>
            </p:cNvPr>
            <p:cNvGrpSpPr/>
            <p:nvPr/>
          </p:nvGrpSpPr>
          <p:grpSpPr>
            <a:xfrm>
              <a:off x="539237" y="4182127"/>
              <a:ext cx="1530178" cy="566041"/>
              <a:chOff x="542326" y="2324794"/>
              <a:chExt cx="1530178" cy="566041"/>
            </a:xfrm>
          </p:grpSpPr>
          <p:sp>
            <p:nvSpPr>
              <p:cNvPr id="65" name="Text Box10">
                <a:extLst>
                  <a:ext uri="{FF2B5EF4-FFF2-40B4-BE49-F238E27FC236}">
                    <a16:creationId xmlns:a16="http://schemas.microsoft.com/office/drawing/2014/main" id="{10AC9DC7-6907-F558-8576-98C25AA11D66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Plan attire for the bride, groom, bridesmaids...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71CA1946-86D4-6E5C-F9EC-AC052374CB43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27A8DAC-8DC9-495E-A67F-0B3C4C4B3D2F}"/>
                </a:ext>
              </a:extLst>
            </p:cNvPr>
            <p:cNvGrpSpPr/>
            <p:nvPr/>
          </p:nvGrpSpPr>
          <p:grpSpPr>
            <a:xfrm>
              <a:off x="539237" y="4801238"/>
              <a:ext cx="1530178" cy="566041"/>
              <a:chOff x="542326" y="2324794"/>
              <a:chExt cx="1530178" cy="566041"/>
            </a:xfrm>
          </p:grpSpPr>
          <p:sp>
            <p:nvSpPr>
              <p:cNvPr id="63" name="Text Box10">
                <a:extLst>
                  <a:ext uri="{FF2B5EF4-FFF2-40B4-BE49-F238E27FC236}">
                    <a16:creationId xmlns:a16="http://schemas.microsoft.com/office/drawing/2014/main" id="{BA3689B6-63C6-B332-AA10-B0C4FB16D72C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Reserve a block of hotel rooms for out-of-town guests</a:t>
                </a: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79FFF54-6407-7A73-F319-A86DF43C5D6A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E73B7E4-A008-4029-6046-A0837134D099}"/>
                </a:ext>
              </a:extLst>
            </p:cNvPr>
            <p:cNvGrpSpPr/>
            <p:nvPr/>
          </p:nvGrpSpPr>
          <p:grpSpPr>
            <a:xfrm>
              <a:off x="539237" y="5420349"/>
              <a:ext cx="1530178" cy="566041"/>
              <a:chOff x="542326" y="2324794"/>
              <a:chExt cx="1530178" cy="566041"/>
            </a:xfrm>
          </p:grpSpPr>
          <p:sp>
            <p:nvSpPr>
              <p:cNvPr id="61" name="Text Box10">
                <a:extLst>
                  <a:ext uri="{FF2B5EF4-FFF2-40B4-BE49-F238E27FC236}">
                    <a16:creationId xmlns:a16="http://schemas.microsoft.com/office/drawing/2014/main" id="{D5354D59-442C-39BA-DE60-6ADF18FAFCD2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Register for gifts with at least three retailers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59A91030-8DE0-E4CF-E0AF-A218D0CB16C2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2A34955-FC37-3E45-1CF3-5D2C7F7BEAE5}"/>
                </a:ext>
              </a:extLst>
            </p:cNvPr>
            <p:cNvGrpSpPr/>
            <p:nvPr/>
          </p:nvGrpSpPr>
          <p:grpSpPr>
            <a:xfrm>
              <a:off x="539237" y="6039460"/>
              <a:ext cx="1530178" cy="566041"/>
              <a:chOff x="542326" y="2324794"/>
              <a:chExt cx="1530178" cy="566041"/>
            </a:xfrm>
          </p:grpSpPr>
          <p:sp>
            <p:nvSpPr>
              <p:cNvPr id="59" name="Text Box10">
                <a:extLst>
                  <a:ext uri="{FF2B5EF4-FFF2-40B4-BE49-F238E27FC236}">
                    <a16:creationId xmlns:a16="http://schemas.microsoft.com/office/drawing/2014/main" id="{438F3F59-4B3C-7869-1DE4-A26520DA025B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Look into coverage options for any new gifts you receive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FD8577AF-4B08-FD9D-C325-312233C8470D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794D211D-F8AF-7CA0-FACB-CDD6523E2F3F}"/>
                </a:ext>
              </a:extLst>
            </p:cNvPr>
            <p:cNvGrpSpPr/>
            <p:nvPr/>
          </p:nvGrpSpPr>
          <p:grpSpPr>
            <a:xfrm>
              <a:off x="539237" y="6658570"/>
              <a:ext cx="1530178" cy="566041"/>
              <a:chOff x="542326" y="2324794"/>
              <a:chExt cx="1530178" cy="566041"/>
            </a:xfrm>
          </p:grpSpPr>
          <p:sp>
            <p:nvSpPr>
              <p:cNvPr id="57" name="Text Box10">
                <a:extLst>
                  <a:ext uri="{FF2B5EF4-FFF2-40B4-BE49-F238E27FC236}">
                    <a16:creationId xmlns:a16="http://schemas.microsoft.com/office/drawing/2014/main" id="{900ED793-63A8-13B4-A929-1C95C8DD8659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endParaRPr lang="en-GB" altLang="zh-CN" sz="900" spc="-1">
                  <a:solidFill>
                    <a:srgbClr val="000000"/>
                  </a:solidFill>
                  <a:latin typeface="Bahnschrift"/>
                  <a:ea typeface="Bahnschrift"/>
                  <a:cs typeface="Bahnschrift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9CA75FC7-A4D9-5FC6-5896-A47EFE17EED8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2777B3B-9A06-62B0-87FD-BA23C7E3F2CE}"/>
              </a:ext>
            </a:extLst>
          </p:cNvPr>
          <p:cNvGrpSpPr/>
          <p:nvPr/>
        </p:nvGrpSpPr>
        <p:grpSpPr>
          <a:xfrm>
            <a:off x="4580861" y="2301302"/>
            <a:ext cx="1530178" cy="4899817"/>
            <a:chOff x="539237" y="2324794"/>
            <a:chExt cx="1530178" cy="4899817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1479D90-F5AA-58BD-F9A1-279771F04CCD}"/>
                </a:ext>
              </a:extLst>
            </p:cNvPr>
            <p:cNvGrpSpPr/>
            <p:nvPr/>
          </p:nvGrpSpPr>
          <p:grpSpPr>
            <a:xfrm>
              <a:off x="539237" y="2324794"/>
              <a:ext cx="1530178" cy="566041"/>
              <a:chOff x="542326" y="2324794"/>
              <a:chExt cx="1530178" cy="566041"/>
            </a:xfrm>
          </p:grpSpPr>
          <p:sp>
            <p:nvSpPr>
              <p:cNvPr id="96" name="Text Box10">
                <a:extLst>
                  <a:ext uri="{FF2B5EF4-FFF2-40B4-BE49-F238E27FC236}">
                    <a16:creationId xmlns:a16="http://schemas.microsoft.com/office/drawing/2014/main" id="{934FBE2E-8009-CCD0-888D-4C80284657BC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Design invitations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6315DB97-2822-9142-952A-809D7975C234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A3089DE-F1AC-F126-6FE7-E782EC34517D}"/>
                </a:ext>
              </a:extLst>
            </p:cNvPr>
            <p:cNvGrpSpPr/>
            <p:nvPr/>
          </p:nvGrpSpPr>
          <p:grpSpPr>
            <a:xfrm>
              <a:off x="539237" y="2943905"/>
              <a:ext cx="1530178" cy="566041"/>
              <a:chOff x="542326" y="2324794"/>
              <a:chExt cx="1530178" cy="566041"/>
            </a:xfrm>
          </p:grpSpPr>
          <p:sp>
            <p:nvSpPr>
              <p:cNvPr id="94" name="Text Box10">
                <a:extLst>
                  <a:ext uri="{FF2B5EF4-FFF2-40B4-BE49-F238E27FC236}">
                    <a16:creationId xmlns:a16="http://schemas.microsoft.com/office/drawing/2014/main" id="{094C34CE-99CA-FA4D-5794-057D93D0E587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Plan your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honeymoon</a:t>
                </a: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EFB1339E-A6F5-7BF0-F5AA-88460DD929C1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891BB53-2312-F64C-C609-A9DC1C349142}"/>
                </a:ext>
              </a:extLst>
            </p:cNvPr>
            <p:cNvGrpSpPr/>
            <p:nvPr/>
          </p:nvGrpSpPr>
          <p:grpSpPr>
            <a:xfrm>
              <a:off x="539237" y="3563016"/>
              <a:ext cx="1530178" cy="566041"/>
              <a:chOff x="542326" y="2324794"/>
              <a:chExt cx="1530178" cy="566041"/>
            </a:xfrm>
          </p:grpSpPr>
          <p:sp>
            <p:nvSpPr>
              <p:cNvPr id="92" name="Text Box10">
                <a:extLst>
                  <a:ext uri="{FF2B5EF4-FFF2-40B4-BE49-F238E27FC236}">
                    <a16:creationId xmlns:a16="http://schemas.microsoft.com/office/drawing/2014/main" id="{81142A9B-8779-8B4B-3655-543849391663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Send save-the-date</a:t>
                </a:r>
                <a:r>
                  <a:rPr lang="sr-Latn-RS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 cards</a:t>
                </a:r>
                <a:endParaRPr lang="en-GB" altLang="zh-CN" sz="900" spc="-1">
                  <a:solidFill>
                    <a:srgbClr val="000000"/>
                  </a:solidFill>
                  <a:latin typeface="Bahnschrift"/>
                  <a:ea typeface="Bahnschrift"/>
                  <a:cs typeface="Bahnschrift"/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E208785E-DEEC-1489-E251-D71E3B06BE76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5494763-CDD2-FD5A-4820-9A555ACB0464}"/>
                </a:ext>
              </a:extLst>
            </p:cNvPr>
            <p:cNvGrpSpPr/>
            <p:nvPr/>
          </p:nvGrpSpPr>
          <p:grpSpPr>
            <a:xfrm>
              <a:off x="539237" y="4182127"/>
              <a:ext cx="1530178" cy="566041"/>
              <a:chOff x="542326" y="2324794"/>
              <a:chExt cx="1530178" cy="566041"/>
            </a:xfrm>
          </p:grpSpPr>
          <p:sp>
            <p:nvSpPr>
              <p:cNvPr id="90" name="Text Box10">
                <a:extLst>
                  <a:ext uri="{FF2B5EF4-FFF2-40B4-BE49-F238E27FC236}">
                    <a16:creationId xmlns:a16="http://schemas.microsoft.com/office/drawing/2014/main" id="{19D2668E-AC73-1820-152E-21EA5BD48786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Reserve portable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restrooms and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outdoor lighting</a:t>
                </a: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A81117B-C680-FEFB-5F41-F80389AB08AA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361B2C3-4DC6-815B-7F45-5962C2B45A1E}"/>
                </a:ext>
              </a:extLst>
            </p:cNvPr>
            <p:cNvGrpSpPr/>
            <p:nvPr/>
          </p:nvGrpSpPr>
          <p:grpSpPr>
            <a:xfrm>
              <a:off x="539237" y="4801238"/>
              <a:ext cx="1530178" cy="566041"/>
              <a:chOff x="542326" y="2324794"/>
              <a:chExt cx="1530178" cy="566041"/>
            </a:xfrm>
          </p:grpSpPr>
          <p:sp>
            <p:nvSpPr>
              <p:cNvPr id="88" name="Text Box10">
                <a:extLst>
                  <a:ext uri="{FF2B5EF4-FFF2-40B4-BE49-F238E27FC236}">
                    <a16:creationId xmlns:a16="http://schemas.microsoft.com/office/drawing/2014/main" id="{110ADEEF-28C6-4083-F3A0-4665C38B9DA5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Book a florist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A6673BF-6DB9-CE54-EAB7-CA2F2C04F191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EB5E0928-4343-C352-A0CB-33F54AC4F09D}"/>
                </a:ext>
              </a:extLst>
            </p:cNvPr>
            <p:cNvGrpSpPr/>
            <p:nvPr/>
          </p:nvGrpSpPr>
          <p:grpSpPr>
            <a:xfrm>
              <a:off x="539237" y="5420349"/>
              <a:ext cx="1530178" cy="566041"/>
              <a:chOff x="542326" y="2324794"/>
              <a:chExt cx="1530178" cy="566041"/>
            </a:xfrm>
          </p:grpSpPr>
          <p:sp>
            <p:nvSpPr>
              <p:cNvPr id="86" name="Text Box10">
                <a:extLst>
                  <a:ext uri="{FF2B5EF4-FFF2-40B4-BE49-F238E27FC236}">
                    <a16:creationId xmlns:a16="http://schemas.microsoft.com/office/drawing/2014/main" id="{483720F5-875A-52BD-5EC4-20BAD5BEC354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Arrange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transportation for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guests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F41F0609-B43E-BEBA-B4B1-AC0511378493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3AEF3A7-6E0D-7445-0A1B-55DE3EF7FBE1}"/>
                </a:ext>
              </a:extLst>
            </p:cNvPr>
            <p:cNvGrpSpPr/>
            <p:nvPr/>
          </p:nvGrpSpPr>
          <p:grpSpPr>
            <a:xfrm>
              <a:off x="539237" y="6039460"/>
              <a:ext cx="1530178" cy="566041"/>
              <a:chOff x="542326" y="2324794"/>
              <a:chExt cx="1530178" cy="566041"/>
            </a:xfrm>
          </p:grpSpPr>
          <p:sp>
            <p:nvSpPr>
              <p:cNvPr id="84" name="Text Box10">
                <a:extLst>
                  <a:ext uri="{FF2B5EF4-FFF2-40B4-BE49-F238E27FC236}">
                    <a16:creationId xmlns:a16="http://schemas.microsoft.com/office/drawing/2014/main" id="{759A0B29-E127-76B1-4453-BEA09CBC2F3D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Finalize the menu</a:t>
                </a: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27F71D8-28A0-EA1E-83DD-980F183CB549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D776145-D9F6-5D5B-28FA-63F4F754D392}"/>
                </a:ext>
              </a:extLst>
            </p:cNvPr>
            <p:cNvGrpSpPr/>
            <p:nvPr/>
          </p:nvGrpSpPr>
          <p:grpSpPr>
            <a:xfrm>
              <a:off x="539237" y="6658570"/>
              <a:ext cx="1530178" cy="566041"/>
              <a:chOff x="542326" y="2324794"/>
              <a:chExt cx="1530178" cy="566041"/>
            </a:xfrm>
          </p:grpSpPr>
          <p:sp>
            <p:nvSpPr>
              <p:cNvPr id="82" name="Text Box10">
                <a:extLst>
                  <a:ext uri="{FF2B5EF4-FFF2-40B4-BE49-F238E27FC236}">
                    <a16:creationId xmlns:a16="http://schemas.microsoft.com/office/drawing/2014/main" id="{4465A995-BF90-3412-837E-0F782299BC5C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Address wedding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invitations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7331D86C-B497-E522-B5E4-3616FA0EB731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B1CB18E-A2E9-2996-EF54-86242B64C805}"/>
              </a:ext>
            </a:extLst>
          </p:cNvPr>
          <p:cNvGrpSpPr/>
          <p:nvPr/>
        </p:nvGrpSpPr>
        <p:grpSpPr>
          <a:xfrm>
            <a:off x="6588771" y="2301302"/>
            <a:ext cx="1530178" cy="4899817"/>
            <a:chOff x="539237" y="2324794"/>
            <a:chExt cx="1530178" cy="4899817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F01357E0-ECFD-2AED-8594-00FA5D797FAC}"/>
                </a:ext>
              </a:extLst>
            </p:cNvPr>
            <p:cNvGrpSpPr/>
            <p:nvPr/>
          </p:nvGrpSpPr>
          <p:grpSpPr>
            <a:xfrm>
              <a:off x="539237" y="2324794"/>
              <a:ext cx="1530178" cy="566041"/>
              <a:chOff x="542326" y="2324794"/>
              <a:chExt cx="1530178" cy="566041"/>
            </a:xfrm>
          </p:grpSpPr>
          <p:sp>
            <p:nvSpPr>
              <p:cNvPr id="121" name="Text Box10">
                <a:extLst>
                  <a:ext uri="{FF2B5EF4-FFF2-40B4-BE49-F238E27FC236}">
                    <a16:creationId xmlns:a16="http://schemas.microsoft.com/office/drawing/2014/main" id="{DCA4FB41-7815-4E6C-B4B7-77FB46CCDB37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Map out the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ceremony with your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officiant</a:t>
                </a: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6D94E3A0-A86F-36C5-9EDC-790D42619F15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7A20E7CD-5E41-DA9F-4735-FBAF93774A35}"/>
                </a:ext>
              </a:extLst>
            </p:cNvPr>
            <p:cNvGrpSpPr/>
            <p:nvPr/>
          </p:nvGrpSpPr>
          <p:grpSpPr>
            <a:xfrm>
              <a:off x="539237" y="2943905"/>
              <a:ext cx="1530178" cy="566041"/>
              <a:chOff x="542326" y="2324794"/>
              <a:chExt cx="1530178" cy="566041"/>
            </a:xfrm>
          </p:grpSpPr>
          <p:sp>
            <p:nvSpPr>
              <p:cNvPr id="119" name="Text Box10">
                <a:extLst>
                  <a:ext uri="{FF2B5EF4-FFF2-40B4-BE49-F238E27FC236}">
                    <a16:creationId xmlns:a16="http://schemas.microsoft.com/office/drawing/2014/main" id="{16F076B2-F1DF-0B22-532E-0F0E16FEDC3A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Purchase your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wedding bands</a:t>
                </a: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985E4F01-5B3D-951B-A558-726FD2E123D2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EB59B6B0-EF26-7C0D-EE4D-C158ADC8908E}"/>
                </a:ext>
              </a:extLst>
            </p:cNvPr>
            <p:cNvGrpSpPr/>
            <p:nvPr/>
          </p:nvGrpSpPr>
          <p:grpSpPr>
            <a:xfrm>
              <a:off x="539237" y="3563016"/>
              <a:ext cx="1530178" cy="566041"/>
              <a:chOff x="542326" y="2324794"/>
              <a:chExt cx="1530178" cy="566041"/>
            </a:xfrm>
          </p:grpSpPr>
          <p:sp>
            <p:nvSpPr>
              <p:cNvPr id="117" name="Text Box10">
                <a:extLst>
                  <a:ext uri="{FF2B5EF4-FFF2-40B4-BE49-F238E27FC236}">
                    <a16:creationId xmlns:a16="http://schemas.microsoft.com/office/drawing/2014/main" id="{02CF1C46-6213-0B9F-444F-EB52B2BCED85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Confirm times with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all vendors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0C1EBF26-7352-E848-64FF-17A371212DC6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212CBFB4-1D38-D32E-550A-47639714D6BB}"/>
                </a:ext>
              </a:extLst>
            </p:cNvPr>
            <p:cNvGrpSpPr/>
            <p:nvPr/>
          </p:nvGrpSpPr>
          <p:grpSpPr>
            <a:xfrm>
              <a:off x="539237" y="4182127"/>
              <a:ext cx="1530178" cy="566041"/>
              <a:chOff x="542326" y="2324794"/>
              <a:chExt cx="1530178" cy="566041"/>
            </a:xfrm>
          </p:grpSpPr>
          <p:sp>
            <p:nvSpPr>
              <p:cNvPr id="115" name="Text Box10">
                <a:extLst>
                  <a:ext uri="{FF2B5EF4-FFF2-40B4-BE49-F238E27FC236}">
                    <a16:creationId xmlns:a16="http://schemas.microsoft.com/office/drawing/2014/main" id="{0A7F524B-1764-E4D3-906E-49CD05B044FD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Buy gifts for your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wedding party</a:t>
                </a: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4FE4CBFC-E119-C20D-8B5C-BA2AD83DDAB7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595F79DA-4099-8C4D-3C84-44ED1F243F7C}"/>
                </a:ext>
              </a:extLst>
            </p:cNvPr>
            <p:cNvGrpSpPr/>
            <p:nvPr/>
          </p:nvGrpSpPr>
          <p:grpSpPr>
            <a:xfrm>
              <a:off x="539237" y="4801238"/>
              <a:ext cx="1530178" cy="566041"/>
              <a:chOff x="542326" y="2324794"/>
              <a:chExt cx="1530178" cy="566041"/>
            </a:xfrm>
          </p:grpSpPr>
          <p:sp>
            <p:nvSpPr>
              <p:cNvPr id="113" name="Text Box10">
                <a:extLst>
                  <a:ext uri="{FF2B5EF4-FFF2-40B4-BE49-F238E27FC236}">
                    <a16:creationId xmlns:a16="http://schemas.microsoft.com/office/drawing/2014/main" id="{1B88DE62-A772-0FDF-23DE-3E9991F80D16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Send invitations</a:t>
                </a: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EC65A9FC-1760-7A4C-1C40-21ACD5E763B0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0A5A1A5-DFF8-7213-22A1-95FD43FFFB59}"/>
                </a:ext>
              </a:extLst>
            </p:cNvPr>
            <p:cNvGrpSpPr/>
            <p:nvPr/>
          </p:nvGrpSpPr>
          <p:grpSpPr>
            <a:xfrm>
              <a:off x="539237" y="5420349"/>
              <a:ext cx="1530178" cy="566041"/>
              <a:chOff x="542326" y="2324794"/>
              <a:chExt cx="1530178" cy="566041"/>
            </a:xfrm>
          </p:grpSpPr>
          <p:sp>
            <p:nvSpPr>
              <p:cNvPr id="111" name="Text Box10">
                <a:extLst>
                  <a:ext uri="{FF2B5EF4-FFF2-40B4-BE49-F238E27FC236}">
                    <a16:creationId xmlns:a16="http://schemas.microsoft.com/office/drawing/2014/main" id="{834C9E9F-E55A-4BC9-8EEA-3D1EB8AC52F3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Get your marriage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license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0090DDA-7028-6CA7-ED55-0A0EAACE1014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739AD7A6-7A3E-5E60-641F-951D2F470180}"/>
                </a:ext>
              </a:extLst>
            </p:cNvPr>
            <p:cNvGrpSpPr/>
            <p:nvPr/>
          </p:nvGrpSpPr>
          <p:grpSpPr>
            <a:xfrm>
              <a:off x="539237" y="6039460"/>
              <a:ext cx="1530178" cy="566041"/>
              <a:chOff x="542326" y="2324794"/>
              <a:chExt cx="1530178" cy="566041"/>
            </a:xfrm>
          </p:grpSpPr>
          <p:sp>
            <p:nvSpPr>
              <p:cNvPr id="109" name="Text Box10">
                <a:extLst>
                  <a:ext uri="{FF2B5EF4-FFF2-40B4-BE49-F238E27FC236}">
                    <a16:creationId xmlns:a16="http://schemas.microsoft.com/office/drawing/2014/main" id="{70B8FAFB-CDC9-D7AC-8E17-62B47A933774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Separate RSVPs as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“attending” and “not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attending”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E3DDD7F-0197-A766-85CF-91023C0FDAE9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13A4E06A-A187-2518-82B0-19AB041D1F74}"/>
                </a:ext>
              </a:extLst>
            </p:cNvPr>
            <p:cNvGrpSpPr/>
            <p:nvPr/>
          </p:nvGrpSpPr>
          <p:grpSpPr>
            <a:xfrm>
              <a:off x="539237" y="6658570"/>
              <a:ext cx="1530178" cy="566041"/>
              <a:chOff x="542326" y="2324794"/>
              <a:chExt cx="1530178" cy="566041"/>
            </a:xfrm>
          </p:grpSpPr>
          <p:sp>
            <p:nvSpPr>
              <p:cNvPr id="107" name="Text Box10">
                <a:extLst>
                  <a:ext uri="{FF2B5EF4-FFF2-40B4-BE49-F238E27FC236}">
                    <a16:creationId xmlns:a16="http://schemas.microsoft.com/office/drawing/2014/main" id="{5F69D5BC-361A-DE4E-E7A0-4EEB6EE52947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Put together gift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bags for out-of-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town guests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69C56AC9-97BA-3A98-C135-BF2A8C83AFC4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D7A89D6-3EC1-2883-2992-CE0C507167D8}"/>
              </a:ext>
            </a:extLst>
          </p:cNvPr>
          <p:cNvGrpSpPr/>
          <p:nvPr/>
        </p:nvGrpSpPr>
        <p:grpSpPr>
          <a:xfrm>
            <a:off x="8596680" y="2301302"/>
            <a:ext cx="1530178" cy="4899817"/>
            <a:chOff x="539237" y="2324794"/>
            <a:chExt cx="1530178" cy="4899817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7615160A-DA5D-3770-6C60-3FBDABD42CB4}"/>
                </a:ext>
              </a:extLst>
            </p:cNvPr>
            <p:cNvGrpSpPr/>
            <p:nvPr/>
          </p:nvGrpSpPr>
          <p:grpSpPr>
            <a:xfrm>
              <a:off x="539237" y="2324794"/>
              <a:ext cx="1530178" cy="566041"/>
              <a:chOff x="542326" y="2324794"/>
              <a:chExt cx="1530178" cy="566041"/>
            </a:xfrm>
          </p:grpSpPr>
          <p:sp>
            <p:nvSpPr>
              <p:cNvPr id="146" name="Text Box10">
                <a:extLst>
                  <a:ext uri="{FF2B5EF4-FFF2-40B4-BE49-F238E27FC236}">
                    <a16:creationId xmlns:a16="http://schemas.microsoft.com/office/drawing/2014/main" id="{1CE30868-AB55-C1C6-DA34-2C9B5307BEE9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Assign seating for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the reception</a:t>
                </a: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2BC8EE2-64A7-3D5C-EB15-EB28FB292D6F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4EE26B27-973C-B86A-10D6-A89C91BE014D}"/>
                </a:ext>
              </a:extLst>
            </p:cNvPr>
            <p:cNvGrpSpPr/>
            <p:nvPr/>
          </p:nvGrpSpPr>
          <p:grpSpPr>
            <a:xfrm>
              <a:off x="539237" y="2943905"/>
              <a:ext cx="1530178" cy="566041"/>
              <a:chOff x="542326" y="2324794"/>
              <a:chExt cx="1530178" cy="566041"/>
            </a:xfrm>
          </p:grpSpPr>
          <p:sp>
            <p:nvSpPr>
              <p:cNvPr id="144" name="Text Box10">
                <a:extLst>
                  <a:ext uri="{FF2B5EF4-FFF2-40B4-BE49-F238E27FC236}">
                    <a16:creationId xmlns:a16="http://schemas.microsoft.com/office/drawing/2014/main" id="{96ACE959-E32C-C194-2903-C9518AB4C8F5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Deliver gift bags to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guests at the hotel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B3365679-E547-E904-2250-B33C36741EE9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A5BA071-CFFF-6681-F64A-84CBBA9967F0}"/>
                </a:ext>
              </a:extLst>
            </p:cNvPr>
            <p:cNvGrpSpPr/>
            <p:nvPr/>
          </p:nvGrpSpPr>
          <p:grpSpPr>
            <a:xfrm>
              <a:off x="539237" y="3563016"/>
              <a:ext cx="1530178" cy="566041"/>
              <a:chOff x="542326" y="2324794"/>
              <a:chExt cx="1530178" cy="566041"/>
            </a:xfrm>
          </p:grpSpPr>
          <p:sp>
            <p:nvSpPr>
              <p:cNvPr id="142" name="Text Box10">
                <a:extLst>
                  <a:ext uri="{FF2B5EF4-FFF2-40B4-BE49-F238E27FC236}">
                    <a16:creationId xmlns:a16="http://schemas.microsoft.com/office/drawing/2014/main" id="{C57A67C0-0F20-2513-4C91-33C51FDD68D5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Put final payments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for vendors into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envelopes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5445BFD1-6CD8-16E2-8877-DFCF2DB0DCFB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19EAFE09-668D-C38A-4D56-D63B4C564043}"/>
                </a:ext>
              </a:extLst>
            </p:cNvPr>
            <p:cNvGrpSpPr/>
            <p:nvPr/>
          </p:nvGrpSpPr>
          <p:grpSpPr>
            <a:xfrm>
              <a:off x="539237" y="4182127"/>
              <a:ext cx="1530178" cy="566041"/>
              <a:chOff x="542326" y="2324794"/>
              <a:chExt cx="1530178" cy="566041"/>
            </a:xfrm>
          </p:grpSpPr>
          <p:sp>
            <p:nvSpPr>
              <p:cNvPr id="140" name="Text Box10">
                <a:extLst>
                  <a:ext uri="{FF2B5EF4-FFF2-40B4-BE49-F238E27FC236}">
                    <a16:creationId xmlns:a16="http://schemas.microsoft.com/office/drawing/2014/main" id="{82DB5DA7-ACE7-DCCE-D46A-EB2D02A1E3B2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Confirm travel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details and pack for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your honeymoon</a:t>
                </a: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438EC6D1-E739-5CE1-B158-5018C5AA1903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FBD796D9-7873-C455-4333-1F26F711EBDA}"/>
                </a:ext>
              </a:extLst>
            </p:cNvPr>
            <p:cNvGrpSpPr/>
            <p:nvPr/>
          </p:nvGrpSpPr>
          <p:grpSpPr>
            <a:xfrm>
              <a:off x="539237" y="4801238"/>
              <a:ext cx="1530178" cy="566041"/>
              <a:chOff x="542326" y="2324794"/>
              <a:chExt cx="1530178" cy="566041"/>
            </a:xfrm>
          </p:grpSpPr>
          <p:sp>
            <p:nvSpPr>
              <p:cNvPr id="138" name="Text Box10">
                <a:extLst>
                  <a:ext uri="{FF2B5EF4-FFF2-40B4-BE49-F238E27FC236}">
                    <a16:creationId xmlns:a16="http://schemas.microsoft.com/office/drawing/2014/main" id="{2B4259C1-36C4-5D6D-4B4D-F65FB2162EE7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Breathe and enjoy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as all your planning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comes together!</a:t>
                </a: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D4328A7B-969F-91A0-1D80-5E36F0D298F7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0527E156-C519-D3EF-ECEA-B1FC334F5C1F}"/>
                </a:ext>
              </a:extLst>
            </p:cNvPr>
            <p:cNvGrpSpPr/>
            <p:nvPr/>
          </p:nvGrpSpPr>
          <p:grpSpPr>
            <a:xfrm>
              <a:off x="539237" y="5420349"/>
              <a:ext cx="1530178" cy="566041"/>
              <a:chOff x="542326" y="2324794"/>
              <a:chExt cx="1530178" cy="566041"/>
            </a:xfrm>
          </p:grpSpPr>
          <p:sp>
            <p:nvSpPr>
              <p:cNvPr id="136" name="Text Box10">
                <a:extLst>
                  <a:ext uri="{FF2B5EF4-FFF2-40B4-BE49-F238E27FC236}">
                    <a16:creationId xmlns:a16="http://schemas.microsoft.com/office/drawing/2014/main" id="{53635E09-829B-D658-433F-BFE950554EDD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endParaRPr lang="en-GB" altLang="zh-CN" sz="900" spc="-1">
                  <a:solidFill>
                    <a:srgbClr val="000000"/>
                  </a:solidFill>
                  <a:latin typeface="Bahnschrift"/>
                  <a:ea typeface="Bahnschrift"/>
                  <a:cs typeface="Bahnschrift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3F5A96FC-03E2-F3DA-3E23-6CE0E8554805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C2E31B21-D613-DB8A-3546-BF428DEFA3EF}"/>
                </a:ext>
              </a:extLst>
            </p:cNvPr>
            <p:cNvGrpSpPr/>
            <p:nvPr/>
          </p:nvGrpSpPr>
          <p:grpSpPr>
            <a:xfrm>
              <a:off x="539237" y="6039460"/>
              <a:ext cx="1530178" cy="566041"/>
              <a:chOff x="542326" y="2324794"/>
              <a:chExt cx="1530178" cy="566041"/>
            </a:xfrm>
          </p:grpSpPr>
          <p:sp>
            <p:nvSpPr>
              <p:cNvPr id="134" name="Text Box10">
                <a:extLst>
                  <a:ext uri="{FF2B5EF4-FFF2-40B4-BE49-F238E27FC236}">
                    <a16:creationId xmlns:a16="http://schemas.microsoft.com/office/drawing/2014/main" id="{8482BD99-C2D1-0815-BFEF-F5E8F8FA5894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endParaRPr lang="en-GB" altLang="zh-CN" sz="900" spc="-1">
                  <a:solidFill>
                    <a:srgbClr val="000000"/>
                  </a:solidFill>
                  <a:latin typeface="Bahnschrift"/>
                  <a:ea typeface="Bahnschrift"/>
                  <a:cs typeface="Bahnschrift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87D3332D-44E1-6876-A7F5-2F33A7C298B4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D74B5C1C-BC2A-2488-DF7B-A3A46A5598BE}"/>
                </a:ext>
              </a:extLst>
            </p:cNvPr>
            <p:cNvGrpSpPr/>
            <p:nvPr/>
          </p:nvGrpSpPr>
          <p:grpSpPr>
            <a:xfrm>
              <a:off x="539237" y="6658570"/>
              <a:ext cx="1530178" cy="566041"/>
              <a:chOff x="542326" y="2324794"/>
              <a:chExt cx="1530178" cy="566041"/>
            </a:xfrm>
          </p:grpSpPr>
          <p:sp>
            <p:nvSpPr>
              <p:cNvPr id="132" name="Text Box10">
                <a:extLst>
                  <a:ext uri="{FF2B5EF4-FFF2-40B4-BE49-F238E27FC236}">
                    <a16:creationId xmlns:a16="http://schemas.microsoft.com/office/drawing/2014/main" id="{781E7DAD-C7D8-3333-4284-6D242AAE6C52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endParaRPr lang="en-GB" altLang="zh-CN" sz="900" spc="-1">
                  <a:solidFill>
                    <a:srgbClr val="000000"/>
                  </a:solidFill>
                  <a:latin typeface="Bahnschrift"/>
                  <a:ea typeface="Bahnschrift"/>
                  <a:cs typeface="Bahnschrift"/>
                </a:endParaRP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B66DFBD6-9888-D001-963B-0863731DEDFE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CA6CCAB6-1778-7E33-0861-4B66EE683304}"/>
              </a:ext>
            </a:extLst>
          </p:cNvPr>
          <p:cNvGrpSpPr/>
          <p:nvPr/>
        </p:nvGrpSpPr>
        <p:grpSpPr>
          <a:xfrm>
            <a:off x="559122" y="2301302"/>
            <a:ext cx="1536097" cy="4899817"/>
            <a:chOff x="559122" y="2301302"/>
            <a:chExt cx="1536097" cy="489981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05DCB06-085B-2ED1-C3C1-A2825457DE1A}"/>
                </a:ext>
              </a:extLst>
            </p:cNvPr>
            <p:cNvGrpSpPr/>
            <p:nvPr/>
          </p:nvGrpSpPr>
          <p:grpSpPr>
            <a:xfrm>
              <a:off x="565041" y="3539524"/>
              <a:ext cx="1530178" cy="566041"/>
              <a:chOff x="542326" y="2324794"/>
              <a:chExt cx="1530178" cy="566041"/>
            </a:xfrm>
          </p:grpSpPr>
          <p:sp>
            <p:nvSpPr>
              <p:cNvPr id="30" name="Text Box10">
                <a:extLst>
                  <a:ext uri="{FF2B5EF4-FFF2-40B4-BE49-F238E27FC236}">
                    <a16:creationId xmlns:a16="http://schemas.microsoft.com/office/drawing/2014/main" id="{1F6D1C2D-989E-1FF5-2E73-3BD8BE62CE13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Set a date and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reserve a venue for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the ceremony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653B1C6-57F1-0799-6976-5B74DA96C250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149001D-5A14-7516-7280-B9F6C5BC8485}"/>
                </a:ext>
              </a:extLst>
            </p:cNvPr>
            <p:cNvGrpSpPr/>
            <p:nvPr/>
          </p:nvGrpSpPr>
          <p:grpSpPr>
            <a:xfrm>
              <a:off x="565041" y="4158635"/>
              <a:ext cx="1530178" cy="566041"/>
              <a:chOff x="542326" y="2324794"/>
              <a:chExt cx="1530178" cy="566041"/>
            </a:xfrm>
          </p:grpSpPr>
          <p:sp>
            <p:nvSpPr>
              <p:cNvPr id="33" name="Text Box10">
                <a:extLst>
                  <a:ext uri="{FF2B5EF4-FFF2-40B4-BE49-F238E27FC236}">
                    <a16:creationId xmlns:a16="http://schemas.microsoft.com/office/drawing/2014/main" id="{5CAE0958-95B8-8BD8-A1D5-56E76B4FAAB5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Create the guest list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B5DA429-53FA-3AF5-D629-904C4A7DC59C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6CB1961-93E1-BFCB-F7D6-617A502135DF}"/>
                </a:ext>
              </a:extLst>
            </p:cNvPr>
            <p:cNvGrpSpPr/>
            <p:nvPr/>
          </p:nvGrpSpPr>
          <p:grpSpPr>
            <a:xfrm>
              <a:off x="565041" y="4777746"/>
              <a:ext cx="1530178" cy="566041"/>
              <a:chOff x="542326" y="2324794"/>
              <a:chExt cx="1530178" cy="566041"/>
            </a:xfrm>
          </p:grpSpPr>
          <p:sp>
            <p:nvSpPr>
              <p:cNvPr id="36" name="Text Box10">
                <a:extLst>
                  <a:ext uri="{FF2B5EF4-FFF2-40B4-BE49-F238E27FC236}">
                    <a16:creationId xmlns:a16="http://schemas.microsoft.com/office/drawing/2014/main" id="{2611A892-0BFF-517F-CE6F-9E6D908C6783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Choose your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wedding party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B42E3D5D-E3D2-85C1-878F-F602AA6724BC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04327EF-B3B4-BA36-D9CC-9B97D2BA1AE3}"/>
                </a:ext>
              </a:extLst>
            </p:cNvPr>
            <p:cNvGrpSpPr/>
            <p:nvPr/>
          </p:nvGrpSpPr>
          <p:grpSpPr>
            <a:xfrm>
              <a:off x="565041" y="5396857"/>
              <a:ext cx="1530178" cy="566041"/>
              <a:chOff x="542326" y="2324794"/>
              <a:chExt cx="1530178" cy="566041"/>
            </a:xfrm>
          </p:grpSpPr>
          <p:sp>
            <p:nvSpPr>
              <p:cNvPr id="39" name="Text Box10">
                <a:extLst>
                  <a:ext uri="{FF2B5EF4-FFF2-40B4-BE49-F238E27FC236}">
                    <a16:creationId xmlns:a16="http://schemas.microsoft.com/office/drawing/2014/main" id="{7B7BDD78-1769-CAB6-4A20-98B503CC2C7F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Hire a wedding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planner to help with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details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6F7F7639-C072-F4DF-9AF1-62BB4BB31576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C296AF2-2B89-2281-8D4D-BA9F5D607AB1}"/>
                </a:ext>
              </a:extLst>
            </p:cNvPr>
            <p:cNvGrpSpPr/>
            <p:nvPr/>
          </p:nvGrpSpPr>
          <p:grpSpPr>
            <a:xfrm>
              <a:off x="565041" y="6015968"/>
              <a:ext cx="1530178" cy="566041"/>
              <a:chOff x="542326" y="2324794"/>
              <a:chExt cx="1530178" cy="566041"/>
            </a:xfrm>
          </p:grpSpPr>
          <p:sp>
            <p:nvSpPr>
              <p:cNvPr id="42" name="Text Box10">
                <a:extLst>
                  <a:ext uri="{FF2B5EF4-FFF2-40B4-BE49-F238E27FC236}">
                    <a16:creationId xmlns:a16="http://schemas.microsoft.com/office/drawing/2014/main" id="{98F6430E-591F-A446-5D0C-5E7F83D2B275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Have the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engagement ring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appraised</a:t>
                </a: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0D22EEE-498E-67C1-5296-EF08CEE46A43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B212671-3C4C-419E-ACF9-93B4EBB1EB4F}"/>
                </a:ext>
              </a:extLst>
            </p:cNvPr>
            <p:cNvGrpSpPr/>
            <p:nvPr/>
          </p:nvGrpSpPr>
          <p:grpSpPr>
            <a:xfrm>
              <a:off x="565041" y="6635078"/>
              <a:ext cx="1530178" cy="566041"/>
              <a:chOff x="542326" y="2324794"/>
              <a:chExt cx="1530178" cy="566041"/>
            </a:xfrm>
          </p:grpSpPr>
          <p:sp>
            <p:nvSpPr>
              <p:cNvPr id="45" name="Text Box10">
                <a:extLst>
                  <a:ext uri="{FF2B5EF4-FFF2-40B4-BE49-F238E27FC236}">
                    <a16:creationId xmlns:a16="http://schemas.microsoft.com/office/drawing/2014/main" id="{88CEBF66-7673-5DAF-57CB-F1A01AF7B8FB}"/>
                  </a:ext>
                </a:extLst>
              </p:cNvPr>
              <p:cNvSpPr txBox="1"/>
              <p:nvPr/>
            </p:nvSpPr>
            <p:spPr>
              <a:xfrm>
                <a:off x="946592" y="2324794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Choose an officiant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for the ceremony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28EEBB6-4F58-5C48-0407-3939F7CB712F}"/>
                  </a:ext>
                </a:extLst>
              </p:cNvPr>
              <p:cNvSpPr/>
              <p:nvPr/>
            </p:nvSpPr>
            <p:spPr>
              <a:xfrm>
                <a:off x="542326" y="2461276"/>
                <a:ext cx="304800" cy="2930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GB" sz="1100"/>
              </a:p>
            </p:txBody>
          </p: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FE684B64-130D-1372-6A67-1C54A5FC2967}"/>
                </a:ext>
              </a:extLst>
            </p:cNvPr>
            <p:cNvGrpSpPr/>
            <p:nvPr/>
          </p:nvGrpSpPr>
          <p:grpSpPr>
            <a:xfrm>
              <a:off x="559122" y="2301302"/>
              <a:ext cx="1536097" cy="566041"/>
              <a:chOff x="559122" y="2301302"/>
              <a:chExt cx="1536097" cy="566041"/>
            </a:xfrm>
          </p:grpSpPr>
          <p:sp>
            <p:nvSpPr>
              <p:cNvPr id="10" name="Text Box10"/>
              <p:cNvSpPr txBox="1"/>
              <p:nvPr/>
            </p:nvSpPr>
            <p:spPr>
              <a:xfrm>
                <a:off x="969307" y="2301302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Create a file to keep wedding info</a:t>
                </a:r>
              </a:p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organized</a:t>
                </a:r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8516FB81-D994-B433-24BE-18E214CE3B34}"/>
                  </a:ext>
                </a:extLst>
              </p:cNvPr>
              <p:cNvGrpSpPr/>
              <p:nvPr/>
            </p:nvGrpSpPr>
            <p:grpSpPr>
              <a:xfrm>
                <a:off x="559122" y="2450116"/>
                <a:ext cx="304800" cy="293076"/>
                <a:chOff x="559122" y="2450116"/>
                <a:chExt cx="304800" cy="293076"/>
              </a:xfrm>
            </p:grpSpPr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13013725-43B1-7CC7-1371-058F5AD20963}"/>
                    </a:ext>
                  </a:extLst>
                </p:cNvPr>
                <p:cNvSpPr/>
                <p:nvPr/>
              </p:nvSpPr>
              <p:spPr>
                <a:xfrm>
                  <a:off x="559122" y="2450116"/>
                  <a:ext cx="304800" cy="2930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GB" sz="1100"/>
                </a:p>
              </p:txBody>
            </p:sp>
            <p:pic>
              <p:nvPicPr>
                <p:cNvPr id="150" name="Graphic 3">
                  <a:extLst>
                    <a:ext uri="{FF2B5EF4-FFF2-40B4-BE49-F238E27FC236}">
                      <a16:creationId xmlns:a16="http://schemas.microsoft.com/office/drawing/2014/main" id="{1BDFAA36-EC5D-A718-D4EF-70A688FED9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8146" y="2522877"/>
                  <a:ext cx="166751" cy="144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F90FE42C-0B9D-9021-1957-F941FE311141}"/>
                </a:ext>
              </a:extLst>
            </p:cNvPr>
            <p:cNvGrpSpPr/>
            <p:nvPr/>
          </p:nvGrpSpPr>
          <p:grpSpPr>
            <a:xfrm>
              <a:off x="565041" y="2920413"/>
              <a:ext cx="1530178" cy="566041"/>
              <a:chOff x="565041" y="2920413"/>
              <a:chExt cx="1530178" cy="566041"/>
            </a:xfrm>
          </p:grpSpPr>
          <p:sp>
            <p:nvSpPr>
              <p:cNvPr id="27" name="Text Box10">
                <a:extLst>
                  <a:ext uri="{FF2B5EF4-FFF2-40B4-BE49-F238E27FC236}">
                    <a16:creationId xmlns:a16="http://schemas.microsoft.com/office/drawing/2014/main" id="{58893F25-B77F-B55A-711C-06C7E62F4EEB}"/>
                  </a:ext>
                </a:extLst>
              </p:cNvPr>
              <p:cNvSpPr txBox="1"/>
              <p:nvPr/>
            </p:nvSpPr>
            <p:spPr>
              <a:xfrm>
                <a:off x="969307" y="2920413"/>
                <a:ext cx="1125912" cy="566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rtl="0">
                  <a:lnSpc>
                    <a:spcPts val="1079"/>
                  </a:lnSpc>
                </a:pPr>
                <a:r>
                  <a:rPr lang="en-GB" altLang="zh-CN" sz="900" spc="-1">
                    <a:solidFill>
                      <a:srgbClr val="000000"/>
                    </a:solidFill>
                    <a:latin typeface="Bahnschrift"/>
                    <a:ea typeface="Bahnschrift"/>
                    <a:cs typeface="Bahnschrift"/>
                  </a:rPr>
                  <a:t>Plan your budget</a:t>
                </a:r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DD9D8FE-8883-3E94-82F7-1ED1F335ECC1}"/>
                  </a:ext>
                </a:extLst>
              </p:cNvPr>
              <p:cNvGrpSpPr/>
              <p:nvPr/>
            </p:nvGrpSpPr>
            <p:grpSpPr>
              <a:xfrm>
                <a:off x="565041" y="3057876"/>
                <a:ext cx="304800" cy="293076"/>
                <a:chOff x="565041" y="3057876"/>
                <a:chExt cx="304800" cy="293076"/>
              </a:xfrm>
            </p:grpSpPr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ED538A59-0BF2-FC0D-86D4-C6F49A6DD007}"/>
                    </a:ext>
                  </a:extLst>
                </p:cNvPr>
                <p:cNvSpPr/>
                <p:nvPr/>
              </p:nvSpPr>
              <p:spPr>
                <a:xfrm>
                  <a:off x="565041" y="3057876"/>
                  <a:ext cx="304800" cy="2930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GB" sz="1100"/>
                </a:p>
              </p:txBody>
            </p:sp>
            <p:pic>
              <p:nvPicPr>
                <p:cNvPr id="153" name="Graphic 3">
                  <a:extLst>
                    <a:ext uri="{FF2B5EF4-FFF2-40B4-BE49-F238E27FC236}">
                      <a16:creationId xmlns:a16="http://schemas.microsoft.com/office/drawing/2014/main" id="{4B7A8E51-4A9A-8979-6FCC-25F8A7ED29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8146" y="3148580"/>
                  <a:ext cx="166751" cy="144000"/>
                </a:xfrm>
                <a:prstGeom prst="rect">
                  <a:avLst/>
                </a:prstGeom>
              </p:spPr>
            </p:pic>
          </p:grpSp>
        </p:grpSp>
      </p:grpSp>
      <p:pic>
        <p:nvPicPr>
          <p:cNvPr id="159" name="Picture 158">
            <a:extLst>
              <a:ext uri="{FF2B5EF4-FFF2-40B4-BE49-F238E27FC236}">
                <a16:creationId xmlns:a16="http://schemas.microsoft.com/office/drawing/2014/main" id="{BDA366E9-9B83-2871-F0BA-E454798E26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1444" y="202768"/>
            <a:ext cx="987877" cy="1008000"/>
          </a:xfrm>
          <a:prstGeom prst="rect">
            <a:avLst/>
          </a:prstGeom>
        </p:spPr>
      </p:pic>
      <p:sp>
        <p:nvSpPr>
          <p:cNvPr id="160" name="TextBox 84">
            <a:extLst>
              <a:ext uri="{FF2B5EF4-FFF2-40B4-BE49-F238E27FC236}">
                <a16:creationId xmlns:a16="http://schemas.microsoft.com/office/drawing/2014/main" id="{6711247D-9AB6-3105-CAC6-BF7687AF9A55}"/>
              </a:ext>
            </a:extLst>
          </p:cNvPr>
          <p:cNvSpPr txBox="1"/>
          <p:nvPr/>
        </p:nvSpPr>
        <p:spPr>
          <a:xfrm>
            <a:off x="9163124" y="7322102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2" name="Picture 161">
            <a:hlinkClick r:id="rId5"/>
            <a:extLst>
              <a:ext uri="{FF2B5EF4-FFF2-40B4-BE49-F238E27FC236}">
                <a16:creationId xmlns:a16="http://schemas.microsoft.com/office/drawing/2014/main" id="{BA99560F-3711-E353-8277-0943498A2DDB}"/>
              </a:ext>
            </a:extLst>
          </p:cNvPr>
          <p:cNvPicPr/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406" y="51311"/>
            <a:ext cx="1064895" cy="215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245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</cp:lastModifiedBy>
  <cp:revision>6</cp:revision>
  <dcterms:created xsi:type="dcterms:W3CDTF">2017-10-23T09:06:44Z</dcterms:created>
  <dcterms:modified xsi:type="dcterms:W3CDTF">2023-06-02T10:48:13Z</dcterms:modified>
</cp:coreProperties>
</file>