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AAC"/>
    <a:srgbClr val="173849"/>
    <a:srgbClr val="FCB415"/>
    <a:srgbClr val="D73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3" autoAdjust="0"/>
    <p:restoredTop sz="94660"/>
  </p:normalViewPr>
  <p:slideViewPr>
    <p:cSldViewPr>
      <p:cViewPr varScale="1">
        <p:scale>
          <a:sx n="75" d="100"/>
          <a:sy n="75" d="100"/>
        </p:scale>
        <p:origin x="139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2"/>
          <p:cNvSpPr txBox="1"/>
          <p:nvPr/>
        </p:nvSpPr>
        <p:spPr>
          <a:xfrm>
            <a:off x="-7474" y="0"/>
            <a:ext cx="10700873" cy="840796"/>
          </a:xfrm>
          <a:prstGeom prst="rect">
            <a:avLst/>
          </a:prstGeom>
          <a:solidFill>
            <a:srgbClr val="F2F2F2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rtl="0"/>
            <a:r>
              <a:rPr lang="en-US" altLang="zh-CN" sz="3200" spc="3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TWO</a:t>
            </a:r>
            <a:r>
              <a:rPr lang="en-US" altLang="zh-CN" sz="320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200" spc="4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LEVEL</a:t>
            </a:r>
            <a:r>
              <a:rPr lang="en-US" altLang="zh-CN" sz="3200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200" spc="2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3200" spc="-13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200" spc="2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3200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200" spc="2" dirty="0">
                <a:solidFill>
                  <a:srgbClr val="79AAAC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32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417616" y="1326944"/>
            <a:ext cx="1545737" cy="255895"/>
          </a:xfrm>
          <a:prstGeom prst="rect">
            <a:avLst/>
          </a:prstGeom>
          <a:solidFill>
            <a:srgbClr val="79AAA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61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b="1" spc="-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TITLE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5475363" y="1326944"/>
            <a:ext cx="1490868" cy="255895"/>
          </a:xfrm>
          <a:prstGeom prst="rect">
            <a:avLst/>
          </a:prstGeom>
          <a:solidFill>
            <a:srgbClr val="79AAA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61"/>
              </a:lnSpc>
            </a:pPr>
            <a:endParaRPr/>
          </a:p>
          <a:p>
            <a:pPr marL="119138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COMPANY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NAME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417616" y="1665091"/>
            <a:ext cx="1545737" cy="255894"/>
          </a:xfrm>
          <a:prstGeom prst="rect">
            <a:avLst/>
          </a:prstGeom>
          <a:solidFill>
            <a:srgbClr val="79AAA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61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b="1" spc="-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MANAGER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5475363" y="1665091"/>
            <a:ext cx="1490868" cy="255894"/>
          </a:xfrm>
          <a:prstGeom prst="rect">
            <a:avLst/>
          </a:prstGeom>
          <a:solidFill>
            <a:srgbClr val="79AAA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61"/>
              </a:lnSpc>
            </a:pPr>
            <a:endParaRPr/>
          </a:p>
          <a:p>
            <a:pPr marL="119138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b="1" spc="-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TIMELINE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417616" y="2274439"/>
            <a:ext cx="1545737" cy="385669"/>
          </a:xfrm>
          <a:prstGeom prst="rect">
            <a:avLst/>
          </a:prstGeom>
          <a:solidFill>
            <a:srgbClr val="173849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979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417616" y="2810903"/>
            <a:ext cx="1545737" cy="385365"/>
          </a:xfrm>
          <a:prstGeom prst="rect">
            <a:avLst/>
          </a:prstGeom>
          <a:solidFill>
            <a:srgbClr val="EE322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89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b="1" spc="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PHASE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marL="118883" algn="l" rtl="0">
              <a:lnSpc>
                <a:spcPts val="1079"/>
              </a:lnSpc>
              <a:spcBef>
                <a:spcPts val="96"/>
              </a:spcBef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(LEVEL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1)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9" name="Text Box9"/>
          <p:cNvSpPr txBox="1"/>
          <p:nvPr/>
        </p:nvSpPr>
        <p:spPr>
          <a:xfrm>
            <a:off x="417616" y="3347063"/>
            <a:ext cx="1545737" cy="2844414"/>
          </a:xfrm>
          <a:prstGeom prst="rect">
            <a:avLst/>
          </a:prstGeom>
          <a:solidFill>
            <a:srgbClr val="FCB41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0022"/>
              </a:lnSpc>
            </a:pPr>
            <a:endParaRPr/>
          </a:p>
          <a:p>
            <a:pPr marL="118883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TASKS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marL="118883" algn="l" rtl="0">
              <a:lnSpc>
                <a:spcPts val="1079"/>
              </a:lnSpc>
              <a:spcBef>
                <a:spcPts val="96"/>
              </a:spcBef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(LEVEL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2)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417616" y="6342220"/>
            <a:ext cx="1545737" cy="782915"/>
          </a:xfrm>
          <a:prstGeom prst="rect">
            <a:avLst/>
          </a:prstGeom>
          <a:solidFill>
            <a:srgbClr val="79AAA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488"/>
              </a:lnSpc>
            </a:pPr>
            <a:endParaRPr/>
          </a:p>
          <a:p>
            <a:pPr marL="172228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b="1" spc="-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DESCRIPTION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2161492" y="6342219"/>
            <a:ext cx="8118866" cy="782915"/>
          </a:xfrm>
          <a:prstGeom prst="rect">
            <a:avLst/>
          </a:prstGeom>
          <a:solidFill>
            <a:srgbClr val="F5F5F5"/>
          </a:solidFill>
        </p:spPr>
        <p:txBody>
          <a:bodyPr wrap="square" lIns="0" tIns="36000" rIns="0" bIns="36000" rtlCol="0">
            <a:noAutofit/>
          </a:bodyPr>
          <a:lstStyle/>
          <a:p>
            <a:pPr algn="l">
              <a:lnSpc>
                <a:spcPts val="653"/>
              </a:lnSpc>
            </a:pPr>
            <a:endParaRPr/>
          </a:p>
          <a:p>
            <a:pPr marL="118883" marR="175390" algn="just" rtl="0">
              <a:lnSpc>
                <a:spcPts val="1143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spc="-9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Description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formally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written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declaration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its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idea</a:t>
            </a:r>
            <a:r>
              <a:rPr lang="en-US" altLang="zh-CN" sz="9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context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explain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goals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objectives</a:t>
            </a:r>
            <a:r>
              <a:rPr lang="en-US" altLang="zh-CN" sz="9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reached,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business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need</a:t>
            </a:r>
            <a:r>
              <a:rPr lang="en-US" altLang="zh-CN" sz="900" spc="-9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problem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addressed,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potentials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pitfalls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challenges,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approaches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execution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methods,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resource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estimates,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people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organizations</a:t>
            </a:r>
            <a:r>
              <a:rPr lang="en-US" altLang="zh-CN" sz="9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involved,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other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relevant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information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that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explains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need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startup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aims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describe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amount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planned</a:t>
            </a:r>
            <a:r>
              <a:rPr lang="en-US" altLang="zh-CN" sz="900" spc="-9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implementation.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7155224" y="1361128"/>
            <a:ext cx="3060000" cy="180000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INNOVATIVE</a:t>
            </a:r>
            <a:r>
              <a:rPr lang="en-US" altLang="zh-CN" sz="9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COMPANY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X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3" name="Text Box13"/>
          <p:cNvSpPr txBox="1"/>
          <p:nvPr/>
        </p:nvSpPr>
        <p:spPr>
          <a:xfrm>
            <a:off x="2184354" y="1359096"/>
            <a:ext cx="2988000" cy="180000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NEW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SOFTWARE</a:t>
            </a:r>
            <a:r>
              <a:rPr lang="en-US" altLang="zh-CN" sz="900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SOLUTION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5" name="Text Box15"/>
          <p:cNvSpPr txBox="1"/>
          <p:nvPr/>
        </p:nvSpPr>
        <p:spPr>
          <a:xfrm>
            <a:off x="2184354" y="1707175"/>
            <a:ext cx="2988000" cy="175817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JOHN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DOE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(john.doe@greatsolutions.com)</a:t>
            </a:r>
            <a:r>
              <a:rPr lang="en-US" altLang="zh-CN" sz="900" spc="-23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E9D976-8F10-0313-BAC7-318B496EEBB5}"/>
              </a:ext>
            </a:extLst>
          </p:cNvPr>
          <p:cNvSpPr/>
          <p:nvPr/>
        </p:nvSpPr>
        <p:spPr>
          <a:xfrm>
            <a:off x="2147007" y="2804046"/>
            <a:ext cx="1512000" cy="396000"/>
          </a:xfrm>
          <a:prstGeom prst="rect">
            <a:avLst/>
          </a:prstGeom>
          <a:noFill/>
          <a:ln w="28575">
            <a:solidFill>
              <a:srgbClr val="D738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 sz="900" b="1">
                <a:solidFill>
                  <a:schemeClr val="tx1"/>
                </a:solidFill>
                <a:latin typeface="Bahnschrift" panose="020B0502040204020203" pitchFamily="34" charset="0"/>
              </a:rPr>
              <a:t>PREPARATION</a:t>
            </a:r>
            <a:endParaRPr lang="en-GB" sz="900" b="1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3F7DC0-9BA6-4740-715F-D0568B625C3B}"/>
              </a:ext>
            </a:extLst>
          </p:cNvPr>
          <p:cNvSpPr/>
          <p:nvPr/>
        </p:nvSpPr>
        <p:spPr>
          <a:xfrm>
            <a:off x="3801201" y="2804046"/>
            <a:ext cx="1512000" cy="396000"/>
          </a:xfrm>
          <a:prstGeom prst="rect">
            <a:avLst/>
          </a:prstGeom>
          <a:noFill/>
          <a:ln w="28575">
            <a:solidFill>
              <a:srgbClr val="D738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 sz="900" b="1">
                <a:solidFill>
                  <a:schemeClr val="tx1"/>
                </a:solidFill>
                <a:latin typeface="Bahnschrift" panose="020B0502040204020203" pitchFamily="34" charset="0"/>
              </a:rPr>
              <a:t>PLANNING</a:t>
            </a:r>
            <a:endParaRPr lang="en-GB" sz="900" b="1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C9662-020D-4E45-7995-31BB749A4AE2}"/>
              </a:ext>
            </a:extLst>
          </p:cNvPr>
          <p:cNvSpPr/>
          <p:nvPr/>
        </p:nvSpPr>
        <p:spPr>
          <a:xfrm>
            <a:off x="5455395" y="2804046"/>
            <a:ext cx="1512000" cy="396000"/>
          </a:xfrm>
          <a:prstGeom prst="rect">
            <a:avLst/>
          </a:prstGeom>
          <a:noFill/>
          <a:ln w="28575">
            <a:solidFill>
              <a:srgbClr val="D738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 sz="900" b="1">
                <a:solidFill>
                  <a:schemeClr val="tx1"/>
                </a:solidFill>
                <a:latin typeface="Bahnschrift" panose="020B0502040204020203" pitchFamily="34" charset="0"/>
              </a:rPr>
              <a:t>DEVELOPMENT</a:t>
            </a:r>
            <a:endParaRPr lang="en-GB" sz="900" b="1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672CBD-E1C0-0A9C-CBE4-0B24EFCDF01D}"/>
              </a:ext>
            </a:extLst>
          </p:cNvPr>
          <p:cNvSpPr/>
          <p:nvPr/>
        </p:nvSpPr>
        <p:spPr>
          <a:xfrm>
            <a:off x="7109589" y="2804046"/>
            <a:ext cx="1512000" cy="396000"/>
          </a:xfrm>
          <a:prstGeom prst="rect">
            <a:avLst/>
          </a:prstGeom>
          <a:noFill/>
          <a:ln w="28575">
            <a:solidFill>
              <a:srgbClr val="D738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 sz="900" b="1">
                <a:solidFill>
                  <a:schemeClr val="tx1"/>
                </a:solidFill>
                <a:latin typeface="Bahnschrift" panose="020B0502040204020203" pitchFamily="34" charset="0"/>
              </a:rPr>
              <a:t>PREPARE RELEASE</a:t>
            </a:r>
            <a:endParaRPr lang="en-GB" sz="900" b="1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8BCDCA-2882-7393-9F26-09F94D81E017}"/>
              </a:ext>
            </a:extLst>
          </p:cNvPr>
          <p:cNvSpPr/>
          <p:nvPr/>
        </p:nvSpPr>
        <p:spPr>
          <a:xfrm>
            <a:off x="8763784" y="2804046"/>
            <a:ext cx="1512000" cy="396000"/>
          </a:xfrm>
          <a:prstGeom prst="rect">
            <a:avLst/>
          </a:prstGeom>
          <a:noFill/>
          <a:ln w="28575">
            <a:solidFill>
              <a:srgbClr val="D738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 sz="900" b="1">
                <a:solidFill>
                  <a:schemeClr val="tx1"/>
                </a:solidFill>
                <a:latin typeface="Bahnschrift" panose="020B0502040204020203" pitchFamily="34" charset="0"/>
              </a:rPr>
              <a:t>RELEASE</a:t>
            </a:r>
            <a:endParaRPr lang="en-GB" sz="900" b="1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D46192-AA51-7AF6-BE78-13CFA260AD39}"/>
              </a:ext>
            </a:extLst>
          </p:cNvPr>
          <p:cNvGrpSpPr/>
          <p:nvPr/>
        </p:nvGrpSpPr>
        <p:grpSpPr>
          <a:xfrm>
            <a:off x="2147007" y="3346810"/>
            <a:ext cx="8128777" cy="324000"/>
            <a:chOff x="2147007" y="3346810"/>
            <a:chExt cx="8128777" cy="324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81A4705-E86D-DF45-296C-79B0883DACC7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Identify Vision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0201B35-122B-E006-0D0E-38BD92138947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Cost Analysis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1AF651-BA84-79F1-2896-3FF936957C16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Change Management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C0990E4-85F7-F9BF-DBB9-31981EF3EBE6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Server Installation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742A8FD-4AC6-3B46-CE16-2155AD19ECDF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Deployment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F7C9B0-E441-9459-F817-37E910EE7541}"/>
              </a:ext>
            </a:extLst>
          </p:cNvPr>
          <p:cNvGrpSpPr/>
          <p:nvPr/>
        </p:nvGrpSpPr>
        <p:grpSpPr>
          <a:xfrm>
            <a:off x="2147007" y="3764522"/>
            <a:ext cx="8128777" cy="324000"/>
            <a:chOff x="2147007" y="3346810"/>
            <a:chExt cx="8128777" cy="324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512342-DC33-A25A-653B-1E1063F6DA28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Design and Staffing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5CE67C8-F1FE-0458-C5FB-27EFCEC199EC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Benefit Analysis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2538A26-C060-95BF-569D-EC1FEF10CEF1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Implementation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920E87B-428E-3F25-865F-69DF4F98EC8C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System Testing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A5030F7-D87B-BB13-7854-155635305D06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Bugs Handling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2389EE1-9E6F-E198-21EF-D7B40A0BE69A}"/>
              </a:ext>
            </a:extLst>
          </p:cNvPr>
          <p:cNvGrpSpPr/>
          <p:nvPr/>
        </p:nvGrpSpPr>
        <p:grpSpPr>
          <a:xfrm>
            <a:off x="2147007" y="4182234"/>
            <a:ext cx="8128777" cy="324000"/>
            <a:chOff x="2147007" y="3346810"/>
            <a:chExt cx="8128777" cy="32400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C4D56E2-9DB8-960F-0F61-1FB6F7C3E3DC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1515102-AB5D-9306-9C9C-755839C1367F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Risk Assessment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3C460BB-2905-3355-6FEE-C7DBB2F10E04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Beta Testing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46B09B0-BC67-DF40-9B1A-9571B293B49A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Documentation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EB28448-2E10-4F74-29A9-B48EDB7B9737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Lessons Learned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4FC7BEB-C129-CD6C-2287-54E4D6BBF7A1}"/>
              </a:ext>
            </a:extLst>
          </p:cNvPr>
          <p:cNvGrpSpPr/>
          <p:nvPr/>
        </p:nvGrpSpPr>
        <p:grpSpPr>
          <a:xfrm>
            <a:off x="2147007" y="4599946"/>
            <a:ext cx="8128777" cy="324000"/>
            <a:chOff x="2147007" y="3346810"/>
            <a:chExt cx="8128777" cy="32400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ACE3068-4237-8A48-5CB6-A1606373A2EE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E199994-460D-9555-EB17-6ADC1DC7D9E8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28B12ED-A3B2-E1E5-2CC5-732512A1D03E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F310708-4A17-6F2E-5498-8B06E9BAF1C6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sr-Latn-RS" sz="900" b="1">
                  <a:solidFill>
                    <a:schemeClr val="tx1"/>
                  </a:solidFill>
                  <a:latin typeface="Bahnschrift" panose="020B0502040204020203" pitchFamily="34" charset="0"/>
                </a:rPr>
                <a:t>Release Planning</a:t>
              </a:r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7C8ACB9-0B73-4E16-0D7F-C91F7D0B062E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E5854EB-0269-801C-335A-8ADE0EDF10CF}"/>
              </a:ext>
            </a:extLst>
          </p:cNvPr>
          <p:cNvGrpSpPr/>
          <p:nvPr/>
        </p:nvGrpSpPr>
        <p:grpSpPr>
          <a:xfrm>
            <a:off x="2147007" y="5017658"/>
            <a:ext cx="8128777" cy="324000"/>
            <a:chOff x="2147007" y="3346810"/>
            <a:chExt cx="8128777" cy="32400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7CE1B5D-6398-E5C2-5726-F0380229CC5C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6B74A33-5467-050D-EADA-0BF6255AB801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8E983D2-2D9A-B369-4EF7-C7F983D22A7B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79CA476-78DA-0AAF-E691-5E92B33CCA58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B214B86-7195-DD48-F5AB-486C95707422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22272FF-16DF-73D6-7DDF-4D62D4F4C125}"/>
              </a:ext>
            </a:extLst>
          </p:cNvPr>
          <p:cNvGrpSpPr/>
          <p:nvPr/>
        </p:nvGrpSpPr>
        <p:grpSpPr>
          <a:xfrm>
            <a:off x="2147007" y="5435370"/>
            <a:ext cx="8128777" cy="324000"/>
            <a:chOff x="2147007" y="3346810"/>
            <a:chExt cx="8128777" cy="324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418A475-9BDA-6B3E-FF21-FA057AFAD436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5B28416-2718-3D58-18A7-F1063674B56F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C5C34CF-AA2E-1B34-6D90-F3341746087A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7615F2-2BFE-0777-C3B7-9534198B96F6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64D9328-FA35-13ED-8D45-4633F3AE78EE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D44E366-DABF-1A4D-C67C-6386A00A7C4A}"/>
              </a:ext>
            </a:extLst>
          </p:cNvPr>
          <p:cNvGrpSpPr/>
          <p:nvPr/>
        </p:nvGrpSpPr>
        <p:grpSpPr>
          <a:xfrm>
            <a:off x="2147007" y="5853083"/>
            <a:ext cx="8128777" cy="324000"/>
            <a:chOff x="2147007" y="3346810"/>
            <a:chExt cx="8128777" cy="32400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123863E-C444-A28D-1668-82A9580E6E3F}"/>
                </a:ext>
              </a:extLst>
            </p:cNvPr>
            <p:cNvSpPr/>
            <p:nvPr/>
          </p:nvSpPr>
          <p:spPr>
            <a:xfrm>
              <a:off x="2147007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F6AD855-0B9D-4F40-D997-04DE4D9A5CD5}"/>
                </a:ext>
              </a:extLst>
            </p:cNvPr>
            <p:cNvSpPr/>
            <p:nvPr/>
          </p:nvSpPr>
          <p:spPr>
            <a:xfrm>
              <a:off x="3801201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FBE0FA2-2C44-5035-91BD-37A1D72EB7C3}"/>
                </a:ext>
              </a:extLst>
            </p:cNvPr>
            <p:cNvSpPr/>
            <p:nvPr/>
          </p:nvSpPr>
          <p:spPr>
            <a:xfrm>
              <a:off x="5455395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DE06ED2-EDBA-85AE-0057-70146D01AFA1}"/>
                </a:ext>
              </a:extLst>
            </p:cNvPr>
            <p:cNvSpPr/>
            <p:nvPr/>
          </p:nvSpPr>
          <p:spPr>
            <a:xfrm>
              <a:off x="7109589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315C3DF-789B-7523-960D-7D28D1BBF756}"/>
                </a:ext>
              </a:extLst>
            </p:cNvPr>
            <p:cNvSpPr/>
            <p:nvPr/>
          </p:nvSpPr>
          <p:spPr>
            <a:xfrm>
              <a:off x="8763784" y="3346810"/>
              <a:ext cx="1512000" cy="324000"/>
            </a:xfrm>
            <a:prstGeom prst="rect">
              <a:avLst/>
            </a:prstGeom>
            <a:noFill/>
            <a:ln w="28575">
              <a:solidFill>
                <a:srgbClr val="FCB41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en-GB" sz="900" b="1">
                <a:solidFill>
                  <a:schemeClr val="tx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260FFB30-305A-BB6C-1922-7332C4743C47}"/>
              </a:ext>
            </a:extLst>
          </p:cNvPr>
          <p:cNvSpPr/>
          <p:nvPr/>
        </p:nvSpPr>
        <p:spPr>
          <a:xfrm>
            <a:off x="2161492" y="2262420"/>
            <a:ext cx="8114292" cy="396000"/>
          </a:xfrm>
          <a:prstGeom prst="rect">
            <a:avLst/>
          </a:prstGeom>
          <a:noFill/>
          <a:ln w="28575">
            <a:solidFill>
              <a:srgbClr val="17384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sr-Latn-RS">
                <a:solidFill>
                  <a:schemeClr val="tx1"/>
                </a:solidFill>
                <a:latin typeface="Bahnschrift" panose="020B0502040204020203" pitchFamily="34" charset="0"/>
              </a:rPr>
              <a:t>IMPORTANT PROJECT: NEW SOLUTION</a:t>
            </a:r>
            <a:endParaRPr lang="en-GB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77" name="Text Box12">
            <a:extLst>
              <a:ext uri="{FF2B5EF4-FFF2-40B4-BE49-F238E27FC236}">
                <a16:creationId xmlns:a16="http://schemas.microsoft.com/office/drawing/2014/main" id="{F0E982D8-F623-573C-A0DA-F724B2350226}"/>
              </a:ext>
            </a:extLst>
          </p:cNvPr>
          <p:cNvSpPr txBox="1"/>
          <p:nvPr/>
        </p:nvSpPr>
        <p:spPr>
          <a:xfrm>
            <a:off x="7155224" y="1703282"/>
            <a:ext cx="3060000" cy="180000"/>
          </a:xfrm>
          <a:prstGeom prst="rect">
            <a:avLst/>
          </a:prstGeom>
        </p:spPr>
        <p:txBody>
          <a:bodyPr wrap="none" lIns="0" tIns="0" rIns="0" bIns="0" rtlCol="0" anchor="ctr" anchorCtr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da-DK" altLang="zh-CN" sz="900" spc="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August 01, 2023 - December 20, 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78" name="Text Box2">
            <a:extLst>
              <a:ext uri="{FF2B5EF4-FFF2-40B4-BE49-F238E27FC236}">
                <a16:creationId xmlns:a16="http://schemas.microsoft.com/office/drawing/2014/main" id="{5AB5E3E3-6C2C-2888-501E-1F714DF6A4D7}"/>
              </a:ext>
            </a:extLst>
          </p:cNvPr>
          <p:cNvSpPr txBox="1"/>
          <p:nvPr/>
        </p:nvSpPr>
        <p:spPr>
          <a:xfrm>
            <a:off x="-7473" y="0"/>
            <a:ext cx="204088" cy="7556500"/>
          </a:xfrm>
          <a:prstGeom prst="rect">
            <a:avLst/>
          </a:prstGeom>
          <a:solidFill>
            <a:srgbClr val="F2F2F2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rtl="0"/>
            <a:endParaRPr lang="en-US" altLang="zh-CN" sz="3200">
              <a:latin typeface="Bahnschrift"/>
              <a:ea typeface="Bahnschrift"/>
              <a:cs typeface="Bahnschrift"/>
            </a:endParaRPr>
          </a:p>
        </p:txBody>
      </p:sp>
      <p:sp>
        <p:nvSpPr>
          <p:cNvPr id="79" name="Text Box2">
            <a:extLst>
              <a:ext uri="{FF2B5EF4-FFF2-40B4-BE49-F238E27FC236}">
                <a16:creationId xmlns:a16="http://schemas.microsoft.com/office/drawing/2014/main" id="{2A6202E6-82AC-6911-B570-A37FC2140481}"/>
              </a:ext>
            </a:extLst>
          </p:cNvPr>
          <p:cNvSpPr txBox="1"/>
          <p:nvPr/>
        </p:nvSpPr>
        <p:spPr>
          <a:xfrm>
            <a:off x="10489312" y="0"/>
            <a:ext cx="204088" cy="7556500"/>
          </a:xfrm>
          <a:prstGeom prst="rect">
            <a:avLst/>
          </a:prstGeom>
          <a:solidFill>
            <a:srgbClr val="F2F2F2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rtl="0"/>
            <a:endParaRPr lang="en-US" altLang="zh-CN" sz="3200">
              <a:latin typeface="Bahnschrift"/>
              <a:ea typeface="Bahnschrift"/>
              <a:cs typeface="Bahnschrift"/>
            </a:endParaRPr>
          </a:p>
        </p:txBody>
      </p:sp>
      <p:sp>
        <p:nvSpPr>
          <p:cNvPr id="80" name="Text Box2">
            <a:extLst>
              <a:ext uri="{FF2B5EF4-FFF2-40B4-BE49-F238E27FC236}">
                <a16:creationId xmlns:a16="http://schemas.microsoft.com/office/drawing/2014/main" id="{8E18619A-FEC1-6C19-AF7C-B75A3CD6A386}"/>
              </a:ext>
            </a:extLst>
          </p:cNvPr>
          <p:cNvSpPr txBox="1"/>
          <p:nvPr/>
        </p:nvSpPr>
        <p:spPr>
          <a:xfrm>
            <a:off x="0" y="7354610"/>
            <a:ext cx="10693399" cy="201890"/>
          </a:xfrm>
          <a:prstGeom prst="rect">
            <a:avLst/>
          </a:prstGeom>
          <a:solidFill>
            <a:srgbClr val="F2F2F2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rtl="0"/>
            <a:endParaRPr lang="en-US" altLang="zh-CN" sz="3200">
              <a:latin typeface="Bahnschrift"/>
              <a:ea typeface="Bahnschrift"/>
              <a:cs typeface="Bahnschrift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D2C7B0B-CF54-6D8F-D45E-900ABA7600DD}"/>
              </a:ext>
            </a:extLst>
          </p:cNvPr>
          <p:cNvCxnSpPr>
            <a:cxnSpLocks/>
          </p:cNvCxnSpPr>
          <p:nvPr/>
        </p:nvCxnSpPr>
        <p:spPr>
          <a:xfrm>
            <a:off x="417616" y="1185962"/>
            <a:ext cx="9858168" cy="0"/>
          </a:xfrm>
          <a:prstGeom prst="line">
            <a:avLst/>
          </a:prstGeom>
          <a:ln w="28575">
            <a:solidFill>
              <a:srgbClr val="79A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EBBA68E-4109-C2B4-BC59-AF6ACF329AB7}"/>
              </a:ext>
            </a:extLst>
          </p:cNvPr>
          <p:cNvCxnSpPr>
            <a:cxnSpLocks/>
          </p:cNvCxnSpPr>
          <p:nvPr/>
        </p:nvCxnSpPr>
        <p:spPr>
          <a:xfrm>
            <a:off x="417616" y="2050058"/>
            <a:ext cx="9858168" cy="0"/>
          </a:xfrm>
          <a:prstGeom prst="line">
            <a:avLst/>
          </a:prstGeom>
          <a:ln w="28575">
            <a:solidFill>
              <a:srgbClr val="79A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934731C8-EEB8-C12C-8446-40FB5972D787}"/>
              </a:ext>
            </a:extLst>
          </p:cNvPr>
          <p:cNvSpPr txBox="1"/>
          <p:nvPr/>
        </p:nvSpPr>
        <p:spPr>
          <a:xfrm>
            <a:off x="9037223" y="7125134"/>
            <a:ext cx="13330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6" name="Picture 85">
            <a:hlinkClick r:id="rId2"/>
            <a:extLst>
              <a:ext uri="{FF2B5EF4-FFF2-40B4-BE49-F238E27FC236}">
                <a16:creationId xmlns:a16="http://schemas.microsoft.com/office/drawing/2014/main" id="{2D39C522-5F89-21CE-1FE5-079400D105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80" y="29581"/>
            <a:ext cx="951495" cy="212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170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3</cp:revision>
  <dcterms:created xsi:type="dcterms:W3CDTF">2017-10-23T09:06:44Z</dcterms:created>
  <dcterms:modified xsi:type="dcterms:W3CDTF">2023-06-16T17:19:09Z</dcterms:modified>
</cp:coreProperties>
</file>