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96F"/>
    <a:srgbClr val="84A98C"/>
    <a:srgbClr val="5A7F75"/>
    <a:srgbClr val="CAD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6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51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5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5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8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96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1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9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3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14DB-DA44-4B6B-B8AA-044F72394568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F658-9082-4970-B6FB-6AF56E1EE2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0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D2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1F11FA5-87DB-C52E-FCB1-9FF258EA951E}"/>
              </a:ext>
            </a:extLst>
          </p:cNvPr>
          <p:cNvGrpSpPr/>
          <p:nvPr/>
        </p:nvGrpSpPr>
        <p:grpSpPr>
          <a:xfrm>
            <a:off x="3174788" y="381011"/>
            <a:ext cx="4342234" cy="2071693"/>
            <a:chOff x="3174788" y="381011"/>
            <a:chExt cx="4342234" cy="2071693"/>
          </a:xfrm>
        </p:grpSpPr>
        <p:pic>
          <p:nvPicPr>
            <p:cNvPr id="7" name="Graphic 2">
              <a:extLst>
                <a:ext uri="{FF2B5EF4-FFF2-40B4-BE49-F238E27FC236}">
                  <a16:creationId xmlns:a16="http://schemas.microsoft.com/office/drawing/2014/main" id="{14F7F083-E23C-00D5-8640-C888C1D70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399620" y="1732704"/>
              <a:ext cx="1892571" cy="720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B9CAB1-8513-3259-123A-D6F2E5BF609A}"/>
                </a:ext>
              </a:extLst>
            </p:cNvPr>
            <p:cNvSpPr txBox="1"/>
            <p:nvPr/>
          </p:nvSpPr>
          <p:spPr>
            <a:xfrm>
              <a:off x="4481726" y="381011"/>
              <a:ext cx="1728358" cy="830997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4800">
                  <a:solidFill>
                    <a:srgbClr val="52796F"/>
                  </a:solidFill>
                  <a:latin typeface="Bahnschrift" panose="020B0502040204020203" pitchFamily="34" charset="0"/>
                </a:rPr>
                <a:t>TEAM</a:t>
              </a:r>
              <a:endParaRPr lang="en-GB" sz="4800">
                <a:solidFill>
                  <a:srgbClr val="52796F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C878B19-8CDF-157C-8A86-08B5B4BFEB95}"/>
                </a:ext>
              </a:extLst>
            </p:cNvPr>
            <p:cNvSpPr txBox="1"/>
            <p:nvPr/>
          </p:nvSpPr>
          <p:spPr>
            <a:xfrm>
              <a:off x="3174788" y="1234441"/>
              <a:ext cx="4342234" cy="358140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2000">
                  <a:solidFill>
                    <a:srgbClr val="84A98C"/>
                  </a:solidFill>
                  <a:latin typeface="Bahnschrift" panose="020B0502040204020203" pitchFamily="34" charset="0"/>
                </a:rPr>
                <a:t>WORK BREAKDOWN STRUCTURE</a:t>
              </a:r>
              <a:endParaRPr lang="en-GB" sz="2000">
                <a:solidFill>
                  <a:srgbClr val="84A98C"/>
                </a:solidFill>
                <a:latin typeface="Bahnschrift" panose="020B0502040204020203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B3C0DA-D537-CE00-3481-B4230D9A6902}"/>
              </a:ext>
            </a:extLst>
          </p:cNvPr>
          <p:cNvGrpSpPr/>
          <p:nvPr/>
        </p:nvGrpSpPr>
        <p:grpSpPr>
          <a:xfrm>
            <a:off x="1021080" y="1212008"/>
            <a:ext cx="1524000" cy="720000"/>
            <a:chOff x="1021080" y="1212008"/>
            <a:chExt cx="1524000" cy="72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BE47273-ECB6-EA61-1A46-A557C9CF76EE}"/>
                </a:ext>
              </a:extLst>
            </p:cNvPr>
            <p:cNvSpPr/>
            <p:nvPr/>
          </p:nvSpPr>
          <p:spPr>
            <a:xfrm>
              <a:off x="1021080" y="1212008"/>
              <a:ext cx="1524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FEF029F-C53D-CCEE-E966-5177D44B140F}"/>
                </a:ext>
              </a:extLst>
            </p:cNvPr>
            <p:cNvSpPr txBox="1"/>
            <p:nvPr/>
          </p:nvSpPr>
          <p:spPr>
            <a:xfrm>
              <a:off x="1070610" y="1318262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TEAM #1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ED77FB3-53AD-D48F-9636-7A5A6BE3AD97}"/>
                </a:ext>
              </a:extLst>
            </p:cNvPr>
            <p:cNvCxnSpPr/>
            <p:nvPr/>
          </p:nvCxnSpPr>
          <p:spPr>
            <a:xfrm>
              <a:off x="1279080" y="1572008"/>
              <a:ext cx="1008000" cy="0"/>
            </a:xfrm>
            <a:prstGeom prst="line">
              <a:avLst/>
            </a:prstGeom>
            <a:ln w="28575">
              <a:solidFill>
                <a:srgbClr val="5A7F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F1F2BC3-54E8-E952-4B30-5F4D78C9F1DD}"/>
                </a:ext>
              </a:extLst>
            </p:cNvPr>
            <p:cNvSpPr txBox="1"/>
            <p:nvPr/>
          </p:nvSpPr>
          <p:spPr>
            <a:xfrm>
              <a:off x="1070610" y="1656760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RESEARCH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2E080F-9DD8-D286-D3E5-A50691875244}"/>
              </a:ext>
            </a:extLst>
          </p:cNvPr>
          <p:cNvGrpSpPr/>
          <p:nvPr/>
        </p:nvGrpSpPr>
        <p:grpSpPr>
          <a:xfrm>
            <a:off x="517080" y="1932007"/>
            <a:ext cx="1531177" cy="1847668"/>
            <a:chOff x="517080" y="1932007"/>
            <a:chExt cx="1531177" cy="18476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AE032F9-EFB4-0B73-AB73-B03689FFCA0B}"/>
                </a:ext>
              </a:extLst>
            </p:cNvPr>
            <p:cNvSpPr/>
            <p:nvPr/>
          </p:nvSpPr>
          <p:spPr>
            <a:xfrm>
              <a:off x="517080" y="2092704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Competitors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A8DE54B-1E4C-D13D-0ACD-3B936619E966}"/>
                </a:ext>
              </a:extLst>
            </p:cNvPr>
            <p:cNvSpPr/>
            <p:nvPr/>
          </p:nvSpPr>
          <p:spPr>
            <a:xfrm>
              <a:off x="517080" y="2551988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Technology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B3361D6-77CC-3B75-9915-7CE5453A0B68}"/>
                </a:ext>
              </a:extLst>
            </p:cNvPr>
            <p:cNvSpPr/>
            <p:nvPr/>
          </p:nvSpPr>
          <p:spPr>
            <a:xfrm>
              <a:off x="517080" y="3011272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Availability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AC23AE0-D6ED-08BA-D6D7-F81DA89F6749}"/>
                </a:ext>
              </a:extLst>
            </p:cNvPr>
            <p:cNvSpPr/>
            <p:nvPr/>
          </p:nvSpPr>
          <p:spPr>
            <a:xfrm>
              <a:off x="517080" y="3470555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Resources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2154205-5BFF-2652-14E3-931D45770FB3}"/>
                </a:ext>
              </a:extLst>
            </p:cNvPr>
            <p:cNvGrpSpPr/>
            <p:nvPr/>
          </p:nvGrpSpPr>
          <p:grpSpPr>
            <a:xfrm>
              <a:off x="1783080" y="1932007"/>
              <a:ext cx="265177" cy="1693107"/>
              <a:chOff x="1783080" y="1932007"/>
              <a:chExt cx="265177" cy="1693107"/>
            </a:xfrm>
          </p:grpSpPr>
          <p:cxnSp>
            <p:nvCxnSpPr>
              <p:cNvPr id="24" name="Connector: Elbow 23">
                <a:extLst>
                  <a:ext uri="{FF2B5EF4-FFF2-40B4-BE49-F238E27FC236}">
                    <a16:creationId xmlns:a16="http://schemas.microsoft.com/office/drawing/2014/main" id="{134923CC-C387-420B-356E-2E8EFCC79DE3}"/>
                  </a:ext>
                </a:extLst>
              </p:cNvPr>
              <p:cNvCxnSpPr>
                <a:endCxn id="22" idx="3"/>
              </p:cNvCxnSpPr>
              <p:nvPr/>
            </p:nvCxnSpPr>
            <p:spPr>
              <a:xfrm rot="5400000">
                <a:off x="1070639" y="2647497"/>
                <a:ext cx="1693107" cy="262128"/>
              </a:xfrm>
              <a:prstGeom prst="bentConnector2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586514EA-88A0-C1CB-CFBB-2E5D42185B0B}"/>
                  </a:ext>
                </a:extLst>
              </p:cNvPr>
              <p:cNvCxnSpPr>
                <a:endCxn id="21" idx="3"/>
              </p:cNvCxnSpPr>
              <p:nvPr/>
            </p:nvCxnSpPr>
            <p:spPr>
              <a:xfrm flipH="1">
                <a:off x="1786128" y="3165832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F9A98D89-250B-763F-1941-C420B5C29789}"/>
                  </a:ext>
                </a:extLst>
              </p:cNvPr>
              <p:cNvCxnSpPr/>
              <p:nvPr/>
            </p:nvCxnSpPr>
            <p:spPr>
              <a:xfrm flipH="1">
                <a:off x="1786128" y="2706548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71C3ACAF-992D-C857-2F8F-7B7E3345917B}"/>
                  </a:ext>
                </a:extLst>
              </p:cNvPr>
              <p:cNvCxnSpPr/>
              <p:nvPr/>
            </p:nvCxnSpPr>
            <p:spPr>
              <a:xfrm flipH="1">
                <a:off x="1783080" y="2253336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8599631-E9DE-F2A4-9EE9-8A00642C4E14}"/>
              </a:ext>
            </a:extLst>
          </p:cNvPr>
          <p:cNvGrpSpPr/>
          <p:nvPr/>
        </p:nvGrpSpPr>
        <p:grpSpPr>
          <a:xfrm>
            <a:off x="2045209" y="2987971"/>
            <a:ext cx="1531177" cy="3030176"/>
            <a:chOff x="517080" y="749499"/>
            <a:chExt cx="1531177" cy="303017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3258D84-AB29-E1EB-CE7E-0D2A8132BD1A}"/>
                </a:ext>
              </a:extLst>
            </p:cNvPr>
            <p:cNvSpPr/>
            <p:nvPr/>
          </p:nvSpPr>
          <p:spPr>
            <a:xfrm>
              <a:off x="517080" y="2092704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Target Audience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8559481-B60A-3427-1D72-DB559DEFD76C}"/>
                </a:ext>
              </a:extLst>
            </p:cNvPr>
            <p:cNvSpPr/>
            <p:nvPr/>
          </p:nvSpPr>
          <p:spPr>
            <a:xfrm>
              <a:off x="517080" y="2551988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Messaging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E53DECE-5812-164D-2FD2-885EF04C879C}"/>
                </a:ext>
              </a:extLst>
            </p:cNvPr>
            <p:cNvSpPr/>
            <p:nvPr/>
          </p:nvSpPr>
          <p:spPr>
            <a:xfrm>
              <a:off x="517080" y="3011272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User Interface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AD76E75-1F79-D67A-7911-35D7E4D4651C}"/>
                </a:ext>
              </a:extLst>
            </p:cNvPr>
            <p:cNvSpPr/>
            <p:nvPr/>
          </p:nvSpPr>
          <p:spPr>
            <a:xfrm>
              <a:off x="517080" y="3470555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Platforms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1FAE20D-9E6E-44F9-ED48-1C832C62C875}"/>
                </a:ext>
              </a:extLst>
            </p:cNvPr>
            <p:cNvGrpSpPr/>
            <p:nvPr/>
          </p:nvGrpSpPr>
          <p:grpSpPr>
            <a:xfrm>
              <a:off x="1783080" y="749499"/>
              <a:ext cx="265177" cy="2875616"/>
              <a:chOff x="1783080" y="749499"/>
              <a:chExt cx="265177" cy="2875616"/>
            </a:xfrm>
          </p:grpSpPr>
          <p:cxnSp>
            <p:nvCxnSpPr>
              <p:cNvPr id="37" name="Connector: Elbow 36">
                <a:extLst>
                  <a:ext uri="{FF2B5EF4-FFF2-40B4-BE49-F238E27FC236}">
                    <a16:creationId xmlns:a16="http://schemas.microsoft.com/office/drawing/2014/main" id="{0B1DD8C4-2E92-8188-9106-36016E4B9951}"/>
                  </a:ext>
                </a:extLst>
              </p:cNvPr>
              <p:cNvCxnSpPr>
                <a:cxnSpLocks/>
                <a:stCxn id="42" idx="2"/>
                <a:endCxn id="35" idx="3"/>
              </p:cNvCxnSpPr>
              <p:nvPr/>
            </p:nvCxnSpPr>
            <p:spPr>
              <a:xfrm rot="5400000">
                <a:off x="478844" y="2056783"/>
                <a:ext cx="2875616" cy="261048"/>
              </a:xfrm>
              <a:prstGeom prst="bentConnector2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A578DB34-445A-8E90-031F-879CB74A4305}"/>
                  </a:ext>
                </a:extLst>
              </p:cNvPr>
              <p:cNvCxnSpPr>
                <a:endCxn id="34" idx="3"/>
              </p:cNvCxnSpPr>
              <p:nvPr/>
            </p:nvCxnSpPr>
            <p:spPr>
              <a:xfrm flipH="1">
                <a:off x="1786128" y="3165832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B33A4BA-6730-5CDF-29F4-D7E4182EBFF5}"/>
                  </a:ext>
                </a:extLst>
              </p:cNvPr>
              <p:cNvCxnSpPr/>
              <p:nvPr/>
            </p:nvCxnSpPr>
            <p:spPr>
              <a:xfrm flipH="1">
                <a:off x="1786128" y="2706548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82007751-E2F4-9C7C-C9D3-CB8E98C82887}"/>
                  </a:ext>
                </a:extLst>
              </p:cNvPr>
              <p:cNvCxnSpPr/>
              <p:nvPr/>
            </p:nvCxnSpPr>
            <p:spPr>
              <a:xfrm flipH="1">
                <a:off x="1783080" y="2253336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37C868A-28AD-681E-5DDE-795F1606AD2A}"/>
              </a:ext>
            </a:extLst>
          </p:cNvPr>
          <p:cNvGrpSpPr/>
          <p:nvPr/>
        </p:nvGrpSpPr>
        <p:grpSpPr>
          <a:xfrm>
            <a:off x="2813305" y="2267971"/>
            <a:ext cx="1524000" cy="720000"/>
            <a:chOff x="1021080" y="1212008"/>
            <a:chExt cx="1524000" cy="720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265B601-FEBF-33BF-F887-874F2A091883}"/>
                </a:ext>
              </a:extLst>
            </p:cNvPr>
            <p:cNvSpPr/>
            <p:nvPr/>
          </p:nvSpPr>
          <p:spPr>
            <a:xfrm>
              <a:off x="1021080" y="1212008"/>
              <a:ext cx="1524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5F35FC-A755-D6F2-D351-12DFBE87CAB2}"/>
                </a:ext>
              </a:extLst>
            </p:cNvPr>
            <p:cNvSpPr txBox="1"/>
            <p:nvPr/>
          </p:nvSpPr>
          <p:spPr>
            <a:xfrm>
              <a:off x="1070610" y="1318262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TEAM #2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E6920DE-3812-19F8-738B-F9B197753E51}"/>
                </a:ext>
              </a:extLst>
            </p:cNvPr>
            <p:cNvCxnSpPr/>
            <p:nvPr/>
          </p:nvCxnSpPr>
          <p:spPr>
            <a:xfrm>
              <a:off x="1279080" y="1572008"/>
              <a:ext cx="1008000" cy="0"/>
            </a:xfrm>
            <a:prstGeom prst="line">
              <a:avLst/>
            </a:prstGeom>
            <a:ln w="28575">
              <a:solidFill>
                <a:srgbClr val="5A7F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37D959-A013-B29C-03C3-204174871D8E}"/>
                </a:ext>
              </a:extLst>
            </p:cNvPr>
            <p:cNvSpPr txBox="1"/>
            <p:nvPr/>
          </p:nvSpPr>
          <p:spPr>
            <a:xfrm>
              <a:off x="1070610" y="1656760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PLANNING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3EE7151-75F4-8A53-186D-382458A8F296}"/>
              </a:ext>
            </a:extLst>
          </p:cNvPr>
          <p:cNvGrpSpPr/>
          <p:nvPr/>
        </p:nvGrpSpPr>
        <p:grpSpPr>
          <a:xfrm>
            <a:off x="4599335" y="3320392"/>
            <a:ext cx="1524000" cy="720000"/>
            <a:chOff x="1021080" y="1212008"/>
            <a:chExt cx="1524000" cy="72000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1FDDE7A-71FE-C1BE-603F-A84E9A132728}"/>
                </a:ext>
              </a:extLst>
            </p:cNvPr>
            <p:cNvSpPr/>
            <p:nvPr/>
          </p:nvSpPr>
          <p:spPr>
            <a:xfrm>
              <a:off x="1021080" y="1212008"/>
              <a:ext cx="1524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324B121-9E07-6B47-3E34-CC6C86A987BC}"/>
                </a:ext>
              </a:extLst>
            </p:cNvPr>
            <p:cNvSpPr txBox="1"/>
            <p:nvPr/>
          </p:nvSpPr>
          <p:spPr>
            <a:xfrm>
              <a:off x="1070610" y="1318262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TEAM #3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6EF6E53-248D-FF7B-BA20-24FF359AAE9D}"/>
                </a:ext>
              </a:extLst>
            </p:cNvPr>
            <p:cNvCxnSpPr/>
            <p:nvPr/>
          </p:nvCxnSpPr>
          <p:spPr>
            <a:xfrm>
              <a:off x="1279080" y="1572008"/>
              <a:ext cx="1008000" cy="0"/>
            </a:xfrm>
            <a:prstGeom prst="line">
              <a:avLst/>
            </a:prstGeom>
            <a:ln w="28575">
              <a:solidFill>
                <a:srgbClr val="5A7F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2D7D568-59C4-C8D7-3509-399D7794DAA3}"/>
                </a:ext>
              </a:extLst>
            </p:cNvPr>
            <p:cNvSpPr txBox="1"/>
            <p:nvPr/>
          </p:nvSpPr>
          <p:spPr>
            <a:xfrm>
              <a:off x="1070610" y="1656760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CREATION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8AD31EE-CE16-2FC4-E23B-6ABF36B8FA04}"/>
              </a:ext>
            </a:extLst>
          </p:cNvPr>
          <p:cNvGrpSpPr/>
          <p:nvPr/>
        </p:nvGrpSpPr>
        <p:grpSpPr>
          <a:xfrm>
            <a:off x="3831239" y="4040392"/>
            <a:ext cx="3044321" cy="3221199"/>
            <a:chOff x="3831239" y="4040392"/>
            <a:chExt cx="3044321" cy="3221199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6298DAD-79A8-6997-813C-5A3A2F5D75DC}"/>
                </a:ext>
              </a:extLst>
            </p:cNvPr>
            <p:cNvSpPr/>
            <p:nvPr/>
          </p:nvSpPr>
          <p:spPr>
            <a:xfrm>
              <a:off x="3831239" y="5842881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Loading Page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8ECA689-A720-E2D2-906A-3FF4FC172A89}"/>
                </a:ext>
              </a:extLst>
            </p:cNvPr>
            <p:cNvSpPr/>
            <p:nvPr/>
          </p:nvSpPr>
          <p:spPr>
            <a:xfrm>
              <a:off x="3831239" y="6302165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Marketing Emails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2F38413-2389-2A84-66F4-D65931D74CB9}"/>
                </a:ext>
              </a:extLst>
            </p:cNvPr>
            <p:cNvSpPr/>
            <p:nvPr/>
          </p:nvSpPr>
          <p:spPr>
            <a:xfrm>
              <a:off x="4711333" y="6952471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Source Code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B82BFA4-EC11-E376-7C00-DA5F2EED6086}"/>
                </a:ext>
              </a:extLst>
            </p:cNvPr>
            <p:cNvSpPr/>
            <p:nvPr/>
          </p:nvSpPr>
          <p:spPr>
            <a:xfrm>
              <a:off x="5606512" y="5848071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Adverts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B25AFFE-515C-B686-EE2C-81ABC02FE953}"/>
                </a:ext>
              </a:extLst>
            </p:cNvPr>
            <p:cNvSpPr/>
            <p:nvPr/>
          </p:nvSpPr>
          <p:spPr>
            <a:xfrm>
              <a:off x="5575560" y="6302165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Graphic Elements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9C5ACA7-65D9-648F-C647-B035D4C956BA}"/>
                </a:ext>
              </a:extLst>
            </p:cNvPr>
            <p:cNvGrpSpPr/>
            <p:nvPr/>
          </p:nvGrpSpPr>
          <p:grpSpPr>
            <a:xfrm>
              <a:off x="5100287" y="4040392"/>
              <a:ext cx="507699" cy="2912079"/>
              <a:chOff x="5100287" y="4040392"/>
              <a:chExt cx="507699" cy="2912079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79D40A6A-F7A1-4116-FFE0-78A6ACBC36C0}"/>
                  </a:ext>
                </a:extLst>
              </p:cNvPr>
              <p:cNvGrpSpPr/>
              <p:nvPr/>
            </p:nvGrpSpPr>
            <p:grpSpPr>
              <a:xfrm>
                <a:off x="5100287" y="5997441"/>
                <a:ext cx="262129" cy="459284"/>
                <a:chOff x="1786128" y="2706548"/>
                <a:chExt cx="262129" cy="459284"/>
              </a:xfrm>
            </p:grpSpPr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D5353147-D42D-B9DD-0822-F76603B3D1C5}"/>
                    </a:ext>
                  </a:extLst>
                </p:cNvPr>
                <p:cNvCxnSpPr>
                  <a:endCxn id="49" idx="3"/>
                </p:cNvCxnSpPr>
                <p:nvPr/>
              </p:nvCxnSpPr>
              <p:spPr>
                <a:xfrm flipH="1">
                  <a:off x="1786128" y="3165832"/>
                  <a:ext cx="262129" cy="0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C5898D22-6E98-5786-7775-5A43E3F4BF6C}"/>
                    </a:ext>
                  </a:extLst>
                </p:cNvPr>
                <p:cNvCxnSpPr/>
                <p:nvPr/>
              </p:nvCxnSpPr>
              <p:spPr>
                <a:xfrm flipH="1">
                  <a:off x="1786128" y="2706548"/>
                  <a:ext cx="262129" cy="0"/>
                </a:xfrm>
                <a:prstGeom prst="straightConnector1">
                  <a:avLst/>
                </a:prstGeom>
                <a:ln w="28575">
                  <a:solidFill>
                    <a:schemeClr val="bg1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BF211CFF-3F10-04B2-1A64-0703DFF2DBFF}"/>
                  </a:ext>
                </a:extLst>
              </p:cNvPr>
              <p:cNvCxnSpPr>
                <a:stCxn id="57" idx="2"/>
                <a:endCxn id="50" idx="0"/>
              </p:cNvCxnSpPr>
              <p:nvPr/>
            </p:nvCxnSpPr>
            <p:spPr>
              <a:xfrm flipH="1">
                <a:off x="5345857" y="4040392"/>
                <a:ext cx="15478" cy="2912079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7F27A45E-8E8E-615B-A376-E24F189D2B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857" y="5997441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C40AC681-01E3-56BA-A53C-15D1816BAA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13431" y="6454686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7FAC190-1690-DA14-5F08-4802F30716ED}"/>
              </a:ext>
            </a:extLst>
          </p:cNvPr>
          <p:cNvGrpSpPr/>
          <p:nvPr/>
        </p:nvGrpSpPr>
        <p:grpSpPr>
          <a:xfrm>
            <a:off x="7079901" y="2975791"/>
            <a:ext cx="1534668" cy="2993716"/>
            <a:chOff x="7369184" y="3024431"/>
            <a:chExt cx="1534668" cy="2993716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3D0E3C6-FA05-1977-5A6B-196DCE532A27}"/>
                </a:ext>
              </a:extLst>
            </p:cNvPr>
            <p:cNvSpPr/>
            <p:nvPr/>
          </p:nvSpPr>
          <p:spPr>
            <a:xfrm>
              <a:off x="7634804" y="4331176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Pages Live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960FD26-48D6-C9D3-F8F8-9F9B2D09DC24}"/>
                </a:ext>
              </a:extLst>
            </p:cNvPr>
            <p:cNvSpPr/>
            <p:nvPr/>
          </p:nvSpPr>
          <p:spPr>
            <a:xfrm>
              <a:off x="7634804" y="4790460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Send First Emails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A955DC9-60B0-41B6-EC0F-AF3A33CC87B5}"/>
                </a:ext>
              </a:extLst>
            </p:cNvPr>
            <p:cNvSpPr/>
            <p:nvPr/>
          </p:nvSpPr>
          <p:spPr>
            <a:xfrm>
              <a:off x="7634804" y="5249744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Setup Adverts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514A0E9-9D5F-8670-EBB8-E634D84483E6}"/>
                </a:ext>
              </a:extLst>
            </p:cNvPr>
            <p:cNvSpPr/>
            <p:nvPr/>
          </p:nvSpPr>
          <p:spPr>
            <a:xfrm>
              <a:off x="7634804" y="5709027"/>
              <a:ext cx="1269048" cy="309120"/>
            </a:xfrm>
            <a:prstGeom prst="rect">
              <a:avLst/>
            </a:prstGeom>
            <a:solidFill>
              <a:srgbClr val="52796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Feedback Data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BB322A8-226F-FB3A-21B0-3E7EDC46301B}"/>
                </a:ext>
              </a:extLst>
            </p:cNvPr>
            <p:cNvGrpSpPr/>
            <p:nvPr/>
          </p:nvGrpSpPr>
          <p:grpSpPr>
            <a:xfrm flipH="1">
              <a:off x="7369184" y="3024431"/>
              <a:ext cx="265179" cy="2839155"/>
              <a:chOff x="1783080" y="785959"/>
              <a:chExt cx="265179" cy="2839155"/>
            </a:xfrm>
          </p:grpSpPr>
          <p:cxnSp>
            <p:nvCxnSpPr>
              <p:cNvPr id="81" name="Connector: Elbow 80">
                <a:extLst>
                  <a:ext uri="{FF2B5EF4-FFF2-40B4-BE49-F238E27FC236}">
                    <a16:creationId xmlns:a16="http://schemas.microsoft.com/office/drawing/2014/main" id="{C678E550-0C6C-DCFB-879B-9980664E5978}"/>
                  </a:ext>
                </a:extLst>
              </p:cNvPr>
              <p:cNvCxnSpPr>
                <a:cxnSpLocks/>
                <a:endCxn id="79" idx="3"/>
              </p:cNvCxnSpPr>
              <p:nvPr/>
            </p:nvCxnSpPr>
            <p:spPr>
              <a:xfrm rot="5400000">
                <a:off x="497616" y="2074472"/>
                <a:ext cx="2839155" cy="262130"/>
              </a:xfrm>
              <a:prstGeom prst="bentConnector2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51AD2212-C858-14BF-0B2A-F3F7355B7052}"/>
                  </a:ext>
                </a:extLst>
              </p:cNvPr>
              <p:cNvCxnSpPr>
                <a:endCxn id="78" idx="3"/>
              </p:cNvCxnSpPr>
              <p:nvPr/>
            </p:nvCxnSpPr>
            <p:spPr>
              <a:xfrm flipH="1">
                <a:off x="1786128" y="3165832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47A1852D-3C31-B99D-A7BF-7F27AB920C89}"/>
                  </a:ext>
                </a:extLst>
              </p:cNvPr>
              <p:cNvCxnSpPr/>
              <p:nvPr/>
            </p:nvCxnSpPr>
            <p:spPr>
              <a:xfrm flipH="1">
                <a:off x="1786128" y="2706548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7FB2D0BE-611D-E167-B750-AC5E5D5852D5}"/>
                  </a:ext>
                </a:extLst>
              </p:cNvPr>
              <p:cNvCxnSpPr/>
              <p:nvPr/>
            </p:nvCxnSpPr>
            <p:spPr>
              <a:xfrm flipH="1">
                <a:off x="1783080" y="2253336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C7EB6AF-E6B5-2C1E-FA89-351B25352CB9}"/>
              </a:ext>
            </a:extLst>
          </p:cNvPr>
          <p:cNvGrpSpPr/>
          <p:nvPr/>
        </p:nvGrpSpPr>
        <p:grpSpPr>
          <a:xfrm>
            <a:off x="6317901" y="2273554"/>
            <a:ext cx="1524000" cy="720000"/>
            <a:chOff x="1021080" y="1212008"/>
            <a:chExt cx="1524000" cy="720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ECDC65E-1D2D-AA86-6D9A-A8457C6CC658}"/>
                </a:ext>
              </a:extLst>
            </p:cNvPr>
            <p:cNvSpPr/>
            <p:nvPr/>
          </p:nvSpPr>
          <p:spPr>
            <a:xfrm>
              <a:off x="1021080" y="1212008"/>
              <a:ext cx="1524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F3772D8-6C2C-0629-348A-126B378F0D2E}"/>
                </a:ext>
              </a:extLst>
            </p:cNvPr>
            <p:cNvSpPr txBox="1"/>
            <p:nvPr/>
          </p:nvSpPr>
          <p:spPr>
            <a:xfrm>
              <a:off x="1070610" y="1318262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TEAM #4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EA2AFBD-6F37-C21E-6BAF-A3FED3B55877}"/>
                </a:ext>
              </a:extLst>
            </p:cNvPr>
            <p:cNvCxnSpPr/>
            <p:nvPr/>
          </p:nvCxnSpPr>
          <p:spPr>
            <a:xfrm>
              <a:off x="1279080" y="1572008"/>
              <a:ext cx="1008000" cy="0"/>
            </a:xfrm>
            <a:prstGeom prst="line">
              <a:avLst/>
            </a:prstGeom>
            <a:ln w="28575">
              <a:solidFill>
                <a:srgbClr val="5A7F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D7E6171-CCDC-193A-4F49-29EEF14323FC}"/>
                </a:ext>
              </a:extLst>
            </p:cNvPr>
            <p:cNvSpPr txBox="1"/>
            <p:nvPr/>
          </p:nvSpPr>
          <p:spPr>
            <a:xfrm>
              <a:off x="1070610" y="1656760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PUBLISH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23CD5ED-C669-FEE9-98B6-29490064D65E}"/>
              </a:ext>
            </a:extLst>
          </p:cNvPr>
          <p:cNvGrpSpPr/>
          <p:nvPr/>
        </p:nvGrpSpPr>
        <p:grpSpPr>
          <a:xfrm>
            <a:off x="8097203" y="1215664"/>
            <a:ext cx="1524000" cy="720000"/>
            <a:chOff x="1021080" y="1212008"/>
            <a:chExt cx="1524000" cy="72000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F7A4ED2-AC81-E8BA-52B2-86A2A43C86D3}"/>
                </a:ext>
              </a:extLst>
            </p:cNvPr>
            <p:cNvSpPr/>
            <p:nvPr/>
          </p:nvSpPr>
          <p:spPr>
            <a:xfrm>
              <a:off x="1021080" y="1212008"/>
              <a:ext cx="1524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4443B33-A8C3-783C-419E-72164420364C}"/>
                </a:ext>
              </a:extLst>
            </p:cNvPr>
            <p:cNvSpPr txBox="1"/>
            <p:nvPr/>
          </p:nvSpPr>
          <p:spPr>
            <a:xfrm>
              <a:off x="1070610" y="1318262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TEAM #5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42FBF8A-3D45-5D8A-51ED-59955A88FAE7}"/>
                </a:ext>
              </a:extLst>
            </p:cNvPr>
            <p:cNvCxnSpPr/>
            <p:nvPr/>
          </p:nvCxnSpPr>
          <p:spPr>
            <a:xfrm>
              <a:off x="1279080" y="1572008"/>
              <a:ext cx="1008000" cy="0"/>
            </a:xfrm>
            <a:prstGeom prst="line">
              <a:avLst/>
            </a:prstGeom>
            <a:ln w="28575">
              <a:solidFill>
                <a:srgbClr val="5A7F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5ECD795-BEF0-A18F-B5E4-5916E8BE6911}"/>
                </a:ext>
              </a:extLst>
            </p:cNvPr>
            <p:cNvSpPr txBox="1"/>
            <p:nvPr/>
          </p:nvSpPr>
          <p:spPr>
            <a:xfrm>
              <a:off x="1070610" y="1656760"/>
              <a:ext cx="1424940" cy="190496"/>
            </a:xfrm>
            <a:prstGeom prst="rect">
              <a:avLst/>
            </a:prstGeom>
            <a:noFill/>
          </p:spPr>
          <p:txBody>
            <a:bodyPr wrap="none" lIns="36000" tIns="0" rIns="36000" bIns="0" rtlCol="0" anchor="ctr" anchorCtr="0">
              <a:noAutofit/>
            </a:bodyPr>
            <a:lstStyle/>
            <a:p>
              <a:pPr algn="ctr"/>
              <a:r>
                <a:rPr lang="sr-Latn-RS" sz="900" b="1">
                  <a:latin typeface="Bahnschrift" panose="020B0502040204020203" pitchFamily="34" charset="0"/>
                </a:rPr>
                <a:t>REPORTING</a:t>
              </a:r>
              <a:endParaRPr lang="en-GB" sz="9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AF5B78C-3C74-C5E4-D033-972F94461156}"/>
              </a:ext>
            </a:extLst>
          </p:cNvPr>
          <p:cNvGrpSpPr/>
          <p:nvPr/>
        </p:nvGrpSpPr>
        <p:grpSpPr>
          <a:xfrm>
            <a:off x="8554371" y="1932007"/>
            <a:ext cx="1545676" cy="1842809"/>
            <a:chOff x="8554371" y="1932007"/>
            <a:chExt cx="1545676" cy="1842809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E21E55A-F82F-42D8-7BD0-E94F7A79F143}"/>
                </a:ext>
              </a:extLst>
            </p:cNvPr>
            <p:cNvSpPr/>
            <p:nvPr/>
          </p:nvSpPr>
          <p:spPr>
            <a:xfrm>
              <a:off x="8830999" y="2087845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Create Reports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987BF0CD-F64F-3818-F69B-77FF7167705B}"/>
                </a:ext>
              </a:extLst>
            </p:cNvPr>
            <p:cNvSpPr/>
            <p:nvPr/>
          </p:nvSpPr>
          <p:spPr>
            <a:xfrm>
              <a:off x="8830999" y="2547129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Present Reports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14DD9C7-B1A3-35C0-9C71-3083A52D662F}"/>
                </a:ext>
              </a:extLst>
            </p:cNvPr>
            <p:cNvSpPr/>
            <p:nvPr/>
          </p:nvSpPr>
          <p:spPr>
            <a:xfrm>
              <a:off x="8830999" y="3006413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Team Rework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74499B0-9617-BFEA-A2D8-83A36CE8AF01}"/>
                </a:ext>
              </a:extLst>
            </p:cNvPr>
            <p:cNvSpPr/>
            <p:nvPr/>
          </p:nvSpPr>
          <p:spPr>
            <a:xfrm>
              <a:off x="8830999" y="3465696"/>
              <a:ext cx="1269048" cy="309120"/>
            </a:xfrm>
            <a:prstGeom prst="rect">
              <a:avLst/>
            </a:prstGeom>
            <a:solidFill>
              <a:srgbClr val="84A98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900">
                  <a:latin typeface="Bahnschrift" panose="020B0502040204020203" pitchFamily="34" charset="0"/>
                </a:rPr>
                <a:t>Analytics</a:t>
              </a:r>
              <a:endParaRPr lang="en-GB" sz="900">
                <a:latin typeface="Bahnschrift" panose="020B0502040204020203" pitchFamily="34" charset="0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3059A9B-E94F-96D4-8D1E-BD1D85BEE0C1}"/>
                </a:ext>
              </a:extLst>
            </p:cNvPr>
            <p:cNvGrpSpPr/>
            <p:nvPr/>
          </p:nvGrpSpPr>
          <p:grpSpPr>
            <a:xfrm flipH="1">
              <a:off x="8554371" y="1932007"/>
              <a:ext cx="265177" cy="1693107"/>
              <a:chOff x="1783080" y="1932007"/>
              <a:chExt cx="265177" cy="1693107"/>
            </a:xfrm>
          </p:grpSpPr>
          <p:cxnSp>
            <p:nvCxnSpPr>
              <p:cNvPr id="110" name="Connector: Elbow 109">
                <a:extLst>
                  <a:ext uri="{FF2B5EF4-FFF2-40B4-BE49-F238E27FC236}">
                    <a16:creationId xmlns:a16="http://schemas.microsoft.com/office/drawing/2014/main" id="{5B9A3AFF-5C9F-66C4-A6EA-990CB26CAD3A}"/>
                  </a:ext>
                </a:extLst>
              </p:cNvPr>
              <p:cNvCxnSpPr>
                <a:endCxn id="108" idx="3"/>
              </p:cNvCxnSpPr>
              <p:nvPr/>
            </p:nvCxnSpPr>
            <p:spPr>
              <a:xfrm rot="5400000">
                <a:off x="1070639" y="2647497"/>
                <a:ext cx="1693107" cy="262128"/>
              </a:xfrm>
              <a:prstGeom prst="bentConnector2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79900146-A35F-E958-ECAE-149D601AC658}"/>
                  </a:ext>
                </a:extLst>
              </p:cNvPr>
              <p:cNvCxnSpPr>
                <a:endCxn id="107" idx="3"/>
              </p:cNvCxnSpPr>
              <p:nvPr/>
            </p:nvCxnSpPr>
            <p:spPr>
              <a:xfrm flipH="1">
                <a:off x="1786128" y="3165832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FE30B3A7-BCA7-45D4-A856-5454FA40743A}"/>
                  </a:ext>
                </a:extLst>
              </p:cNvPr>
              <p:cNvCxnSpPr/>
              <p:nvPr/>
            </p:nvCxnSpPr>
            <p:spPr>
              <a:xfrm flipH="1">
                <a:off x="1786128" y="2706548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52647F45-E3B5-8F27-62BA-370F21C722B3}"/>
                  </a:ext>
                </a:extLst>
              </p:cNvPr>
              <p:cNvCxnSpPr/>
              <p:nvPr/>
            </p:nvCxnSpPr>
            <p:spPr>
              <a:xfrm flipH="1">
                <a:off x="1783080" y="2253336"/>
                <a:ext cx="262129" cy="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TextBox 84">
            <a:extLst>
              <a:ext uri="{FF2B5EF4-FFF2-40B4-BE49-F238E27FC236}">
                <a16:creationId xmlns:a16="http://schemas.microsoft.com/office/drawing/2014/main" id="{CA60EDEC-9320-841E-D7FC-668CA7E8ABA1}"/>
              </a:ext>
            </a:extLst>
          </p:cNvPr>
          <p:cNvSpPr txBox="1"/>
          <p:nvPr/>
        </p:nvSpPr>
        <p:spPr>
          <a:xfrm>
            <a:off x="9387565" y="7261591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3" name="Picture 132">
            <a:hlinkClick r:id="rId4"/>
            <a:extLst>
              <a:ext uri="{FF2B5EF4-FFF2-40B4-BE49-F238E27FC236}">
                <a16:creationId xmlns:a16="http://schemas.microsoft.com/office/drawing/2014/main" id="{D7C8A1D4-2ED4-24E8-CD31-4059AD228E8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775" y="87109"/>
            <a:ext cx="101443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7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63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2023-06-24T06:52:14Z</dcterms:created>
  <dcterms:modified xsi:type="dcterms:W3CDTF">2023-06-24T07:14:39Z</dcterms:modified>
</cp:coreProperties>
</file>