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300"/>
    <a:srgbClr val="FE5E54"/>
    <a:srgbClr val="909090"/>
    <a:srgbClr val="FFB4C2"/>
    <a:srgbClr val="00C9B7"/>
    <a:srgbClr val="37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8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3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3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08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3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9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7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58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39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49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14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A1813-F34F-419C-953D-75B286C47BFF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4507-2AD1-4FD0-985D-FB8C278B07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8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3804E2A-684C-8FD1-15DB-3CCAF933079F}"/>
              </a:ext>
            </a:extLst>
          </p:cNvPr>
          <p:cNvGrpSpPr/>
          <p:nvPr/>
        </p:nvGrpSpPr>
        <p:grpSpPr>
          <a:xfrm>
            <a:off x="421131" y="2264156"/>
            <a:ext cx="1524001" cy="612140"/>
            <a:chOff x="419099" y="2252980"/>
            <a:chExt cx="1524001" cy="61214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6433DE-93A5-0811-9AFD-2AB911B86781}"/>
                </a:ext>
              </a:extLst>
            </p:cNvPr>
            <p:cNvSpPr/>
            <p:nvPr/>
          </p:nvSpPr>
          <p:spPr>
            <a:xfrm>
              <a:off x="419099" y="2346960"/>
              <a:ext cx="1524000" cy="518160"/>
            </a:xfrm>
            <a:prstGeom prst="rect">
              <a:avLst/>
            </a:prstGeom>
            <a:noFill/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B8F336B-8316-5807-D3F5-14E9F18F8B9C}"/>
                </a:ext>
              </a:extLst>
            </p:cNvPr>
            <p:cNvSpPr txBox="1"/>
            <p:nvPr/>
          </p:nvSpPr>
          <p:spPr>
            <a:xfrm>
              <a:off x="419099" y="2346960"/>
              <a:ext cx="1524001" cy="518160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200" b="1">
                  <a:solidFill>
                    <a:srgbClr val="00C9B7"/>
                  </a:solidFill>
                  <a:latin typeface="Bahnschrift" panose="020B0502040204020203" pitchFamily="34" charset="0"/>
                </a:rPr>
                <a:t>REQUIREMENTS</a:t>
              </a:r>
            </a:p>
            <a:p>
              <a:pPr algn="ctr"/>
              <a:r>
                <a:rPr lang="sr-Latn-RS" sz="1200" b="1">
                  <a:solidFill>
                    <a:srgbClr val="00C9B7"/>
                  </a:solidFill>
                  <a:latin typeface="Bahnschrift" panose="020B0502040204020203" pitchFamily="34" charset="0"/>
                </a:rPr>
                <a:t>EVALUATION</a:t>
              </a:r>
              <a:endParaRPr lang="en-GB" sz="1200" b="1">
                <a:solidFill>
                  <a:srgbClr val="00C9B7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8FEE124-8058-97CD-E97B-5C06836F4EE5}"/>
                </a:ext>
              </a:extLst>
            </p:cNvPr>
            <p:cNvSpPr/>
            <p:nvPr/>
          </p:nvSpPr>
          <p:spPr>
            <a:xfrm>
              <a:off x="419100" y="2252980"/>
              <a:ext cx="1524000" cy="93980"/>
            </a:xfrm>
            <a:prstGeom prst="rect">
              <a:avLst/>
            </a:prstGeom>
            <a:solidFill>
              <a:srgbClr val="00C9B7"/>
            </a:solidFill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A65C83F-623B-C351-91E9-2E0086590E39}"/>
              </a:ext>
            </a:extLst>
          </p:cNvPr>
          <p:cNvGrpSpPr/>
          <p:nvPr/>
        </p:nvGrpSpPr>
        <p:grpSpPr>
          <a:xfrm>
            <a:off x="1391411" y="3184647"/>
            <a:ext cx="1445769" cy="564556"/>
            <a:chOff x="2859531" y="3199887"/>
            <a:chExt cx="1445769" cy="56455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B85E2D4-FBBC-00E4-1DB5-55AD80146D64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E4AF843-5664-E865-C860-8BFB9256AAFD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00C9B7"/>
                  </a:solidFill>
                  <a:latin typeface="Bahnschrift" panose="020B0502040204020203" pitchFamily="34" charset="0"/>
                </a:rPr>
                <a:t>Initial Requirements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9FB97E5-D5DD-B55D-C363-4CB0E9CBFFCF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00C9B7"/>
            </a:solidFill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542FD26-11D9-DCF5-D6BB-AEB1C16C3B4B}"/>
              </a:ext>
            </a:extLst>
          </p:cNvPr>
          <p:cNvGrpSpPr/>
          <p:nvPr/>
        </p:nvGrpSpPr>
        <p:grpSpPr>
          <a:xfrm>
            <a:off x="1391411" y="4011404"/>
            <a:ext cx="1445769" cy="564556"/>
            <a:chOff x="2859531" y="3199887"/>
            <a:chExt cx="1445769" cy="56455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25505E-7B0C-7855-D208-A7599765491F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9D543D9-34D2-F8F6-2D74-4D56E7FD4FF7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00C9B7"/>
                  </a:solidFill>
                  <a:latin typeface="Bahnschrift" panose="020B0502040204020203" pitchFamily="34" charset="0"/>
                </a:rPr>
                <a:t>Detailed</a:t>
              </a:r>
            </a:p>
            <a:p>
              <a:pPr algn="ctr"/>
              <a:r>
                <a:rPr lang="sr-Latn-RS" sz="1000">
                  <a:solidFill>
                    <a:srgbClr val="00C9B7"/>
                  </a:solidFill>
                  <a:latin typeface="Bahnschrift" panose="020B0502040204020203" pitchFamily="34" charset="0"/>
                </a:rPr>
                <a:t>Requirements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0065A24-9EDA-A86E-E1EA-5B518204B404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00C9B7"/>
            </a:solidFill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817043-76D5-D116-E4D7-2153D14F2526}"/>
              </a:ext>
            </a:extLst>
          </p:cNvPr>
          <p:cNvGrpSpPr/>
          <p:nvPr/>
        </p:nvGrpSpPr>
        <p:grpSpPr>
          <a:xfrm>
            <a:off x="1391411" y="4838160"/>
            <a:ext cx="1445769" cy="564556"/>
            <a:chOff x="2859531" y="3199887"/>
            <a:chExt cx="1445769" cy="56455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244015E-AE39-C722-4877-AD7536FDB185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41170F-789F-5067-CB42-A6F69FDF9771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00C9B7"/>
                  </a:solidFill>
                  <a:latin typeface="Bahnschrift" panose="020B0502040204020203" pitchFamily="34" charset="0"/>
                </a:rPr>
                <a:t>Revision and</a:t>
              </a:r>
            </a:p>
            <a:p>
              <a:pPr algn="ctr"/>
              <a:r>
                <a:rPr lang="sr-Latn-RS" sz="1000">
                  <a:solidFill>
                    <a:srgbClr val="00C9B7"/>
                  </a:solidFill>
                  <a:latin typeface="Bahnschrift" panose="020B0502040204020203" pitchFamily="34" charset="0"/>
                </a:rPr>
                <a:t>Client Review</a:t>
              </a:r>
              <a:endParaRPr lang="en-GB" sz="1000">
                <a:solidFill>
                  <a:srgbClr val="00C9B7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8B6B9D5-4DB4-6A1A-CE65-BFAF5CE3C0A5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00C9B7"/>
            </a:solidFill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4DF70DD-2E2B-7332-DF7A-502470BB4CBB}"/>
              </a:ext>
            </a:extLst>
          </p:cNvPr>
          <p:cNvGrpSpPr/>
          <p:nvPr/>
        </p:nvGrpSpPr>
        <p:grpSpPr>
          <a:xfrm>
            <a:off x="1391411" y="5664917"/>
            <a:ext cx="1445769" cy="564556"/>
            <a:chOff x="2859531" y="3199887"/>
            <a:chExt cx="1445769" cy="56455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9CD34D2-4581-FBFB-AA27-5FCD858D3BEA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B090EC8-28A9-91D6-95A3-3C1E4761EF3F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00C9B7"/>
                  </a:solidFill>
                  <a:latin typeface="Bahnschrift" panose="020B0502040204020203" pitchFamily="34" charset="0"/>
                </a:rPr>
                <a:t>Final Document</a:t>
              </a:r>
              <a:endParaRPr lang="en-GB" sz="1000">
                <a:solidFill>
                  <a:srgbClr val="00C9B7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C1D7490-832A-49DD-D3BC-CA87987A9BD2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00C9B7"/>
            </a:solidFill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1A9449B-7A96-4007-6595-5AA648682F7D}"/>
              </a:ext>
            </a:extLst>
          </p:cNvPr>
          <p:cNvGrpSpPr/>
          <p:nvPr/>
        </p:nvGrpSpPr>
        <p:grpSpPr>
          <a:xfrm>
            <a:off x="1391411" y="6491673"/>
            <a:ext cx="1445769" cy="564556"/>
            <a:chOff x="2859531" y="3199887"/>
            <a:chExt cx="1445769" cy="56455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3AB20D-75CF-A8A2-38F4-AD9F5E1D5645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E4E698B-D335-59C7-9E2D-9797C67122BA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endParaRPr lang="en-GB" sz="1000">
                <a:solidFill>
                  <a:srgbClr val="00C9B7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52E99E8-EC32-0D12-0644-FBA6BC3AC0CA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00C9B7"/>
            </a:solidFill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8FE9EC-F4E0-3373-D9F7-824A51D30D81}"/>
              </a:ext>
            </a:extLst>
          </p:cNvPr>
          <p:cNvGrpSpPr/>
          <p:nvPr/>
        </p:nvGrpSpPr>
        <p:grpSpPr>
          <a:xfrm>
            <a:off x="1178557" y="2876295"/>
            <a:ext cx="212854" cy="3929423"/>
            <a:chOff x="1178557" y="2876295"/>
            <a:chExt cx="212854" cy="3929423"/>
          </a:xfrm>
        </p:grpSpPr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43EB8A2C-6FA6-293C-C60D-F4F65EE2CD19}"/>
                </a:ext>
              </a:extLst>
            </p:cNvPr>
            <p:cNvCxnSpPr>
              <a:stCxn id="7" idx="2"/>
              <a:endCxn id="30" idx="1"/>
            </p:cNvCxnSpPr>
            <p:nvPr/>
          </p:nvCxnSpPr>
          <p:spPr>
            <a:xfrm rot="16200000" flipH="1">
              <a:off x="-677440" y="4736867"/>
              <a:ext cx="3929423" cy="208279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AFDC9E70-9547-D45A-27B1-18E4A43A4215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>
              <a:off x="1183131" y="3498692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41CFA7AC-E2BD-7C8C-B0FD-3357211DBB7E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4315927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BBAC260-88C3-7C40-0C74-00E86E878AC7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5162811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9007C58-BADA-250D-0C97-551ED3C727CB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5989565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120036F-291D-468D-6665-194464269A01}"/>
              </a:ext>
            </a:extLst>
          </p:cNvPr>
          <p:cNvGrpSpPr/>
          <p:nvPr/>
        </p:nvGrpSpPr>
        <p:grpSpPr>
          <a:xfrm>
            <a:off x="2270982" y="2264156"/>
            <a:ext cx="1524001" cy="612140"/>
            <a:chOff x="419099" y="2252980"/>
            <a:chExt cx="1524001" cy="61214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2BE331A-837D-B200-3838-727727D1B2E0}"/>
                </a:ext>
              </a:extLst>
            </p:cNvPr>
            <p:cNvSpPr/>
            <p:nvPr/>
          </p:nvSpPr>
          <p:spPr>
            <a:xfrm>
              <a:off x="419099" y="2346960"/>
              <a:ext cx="1524000" cy="518160"/>
            </a:xfrm>
            <a:prstGeom prst="rect">
              <a:avLst/>
            </a:prstGeom>
            <a:noFill/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81B57BF-0120-8865-9023-DE80BB8E3BFB}"/>
                </a:ext>
              </a:extLst>
            </p:cNvPr>
            <p:cNvSpPr txBox="1"/>
            <p:nvPr/>
          </p:nvSpPr>
          <p:spPr>
            <a:xfrm>
              <a:off x="419099" y="2346960"/>
              <a:ext cx="1524001" cy="518160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200" b="1">
                  <a:solidFill>
                    <a:srgbClr val="FCD300"/>
                  </a:solidFill>
                  <a:latin typeface="Bahnschrift" panose="020B0502040204020203" pitchFamily="34" charset="0"/>
                </a:rPr>
                <a:t>DESIGN</a:t>
              </a:r>
              <a:endParaRPr lang="en-GB" sz="1200" b="1">
                <a:solidFill>
                  <a:srgbClr val="FCD30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22758E8-6365-DF2A-CDAD-8389A5227813}"/>
                </a:ext>
              </a:extLst>
            </p:cNvPr>
            <p:cNvSpPr/>
            <p:nvPr/>
          </p:nvSpPr>
          <p:spPr>
            <a:xfrm>
              <a:off x="419100" y="2252980"/>
              <a:ext cx="1524000" cy="93980"/>
            </a:xfrm>
            <a:prstGeom prst="rect">
              <a:avLst/>
            </a:prstGeom>
            <a:solidFill>
              <a:srgbClr val="FCD300"/>
            </a:solidFill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08F3D4F-E399-535B-3DDA-6BEAFD49FEF4}"/>
              </a:ext>
            </a:extLst>
          </p:cNvPr>
          <p:cNvGrpSpPr/>
          <p:nvPr/>
        </p:nvGrpSpPr>
        <p:grpSpPr>
          <a:xfrm>
            <a:off x="3241262" y="3184647"/>
            <a:ext cx="1445769" cy="564556"/>
            <a:chOff x="2859531" y="3199887"/>
            <a:chExt cx="1445769" cy="564556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EE35B21-5FC8-E964-E8B1-CBFFDDE2C2CD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09BCCF2-B071-E50A-4904-F47F462A694F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FCD300"/>
                  </a:solidFill>
                  <a:latin typeface="Bahnschrift" panose="020B0502040204020203" pitchFamily="34" charset="0"/>
                </a:rPr>
                <a:t>Functional Design</a:t>
              </a:r>
              <a:endParaRPr lang="en-GB" sz="1000">
                <a:solidFill>
                  <a:srgbClr val="FCD30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D9BEF81-5C1F-E837-4E1C-F02942E2DE8B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CD300"/>
            </a:solidFill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723DBBF-0F6D-05F4-DD76-D8FA14E35C7A}"/>
              </a:ext>
            </a:extLst>
          </p:cNvPr>
          <p:cNvGrpSpPr/>
          <p:nvPr/>
        </p:nvGrpSpPr>
        <p:grpSpPr>
          <a:xfrm>
            <a:off x="3241262" y="4838160"/>
            <a:ext cx="1445769" cy="564556"/>
            <a:chOff x="2859531" y="3199887"/>
            <a:chExt cx="1445769" cy="56455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E77C044-A8C9-70E2-B96E-1D95A118CABB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0298B4F-FB5E-A330-AA08-2B3D9625CCD5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CD300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FCD300"/>
                  </a:solidFill>
                  <a:latin typeface="Bahnschrift" panose="020B0502040204020203" pitchFamily="34" charset="0"/>
                </a:rPr>
                <a:t>Interface Design</a:t>
              </a:r>
              <a:endParaRPr lang="en-GB" sz="1000">
                <a:solidFill>
                  <a:srgbClr val="FCD30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269C00B-B4D4-3467-8A30-672A14BD63F1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CD300"/>
            </a:solidFill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46185A2-9E74-2243-1DAB-2D5E63DC9D4A}"/>
              </a:ext>
            </a:extLst>
          </p:cNvPr>
          <p:cNvGrpSpPr/>
          <p:nvPr/>
        </p:nvGrpSpPr>
        <p:grpSpPr>
          <a:xfrm>
            <a:off x="3241262" y="5664917"/>
            <a:ext cx="1445769" cy="564556"/>
            <a:chOff x="2859531" y="3199887"/>
            <a:chExt cx="1445769" cy="564556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7B5CCAE-5A72-E124-0CC8-4C24A523B8E2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3CC1AE8-274C-E33E-E132-B0EE5E1798BD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CD300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FCD300"/>
                  </a:solidFill>
                  <a:latin typeface="Bahnschrift" panose="020B0502040204020203" pitchFamily="34" charset="0"/>
                </a:rPr>
                <a:t>Overall Approval</a:t>
              </a:r>
              <a:endParaRPr lang="en-GB" sz="1000">
                <a:solidFill>
                  <a:srgbClr val="FCD30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34E8C5B-C6DB-70ED-B840-22DAA880ACC7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CD300"/>
            </a:solidFill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E10A641-F536-2F22-41B4-F3D2DBEA0169}"/>
              </a:ext>
            </a:extLst>
          </p:cNvPr>
          <p:cNvGrpSpPr/>
          <p:nvPr/>
        </p:nvGrpSpPr>
        <p:grpSpPr>
          <a:xfrm>
            <a:off x="3241262" y="6491673"/>
            <a:ext cx="1445769" cy="564556"/>
            <a:chOff x="2859531" y="3199887"/>
            <a:chExt cx="1445769" cy="564556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EA5237C-CCD4-BA85-46AB-B1087BA1785F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7876FFD-D3A6-9616-4655-48193AF8353F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CD300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endParaRPr lang="en-GB" sz="1000">
                <a:solidFill>
                  <a:srgbClr val="FCD30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B18A50C-BD63-D05A-B5D2-062AD81836DA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CD300"/>
            </a:solidFill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26FAF23-074D-E95D-970C-D18E1C71BA1E}"/>
              </a:ext>
            </a:extLst>
          </p:cNvPr>
          <p:cNvGrpSpPr/>
          <p:nvPr/>
        </p:nvGrpSpPr>
        <p:grpSpPr>
          <a:xfrm>
            <a:off x="3028408" y="2876295"/>
            <a:ext cx="212854" cy="3929423"/>
            <a:chOff x="1178557" y="2876295"/>
            <a:chExt cx="212854" cy="3929423"/>
          </a:xfrm>
        </p:grpSpPr>
        <p:cxnSp>
          <p:nvCxnSpPr>
            <p:cNvPr id="52" name="Connector: Elbow 51">
              <a:extLst>
                <a:ext uri="{FF2B5EF4-FFF2-40B4-BE49-F238E27FC236}">
                  <a16:creationId xmlns:a16="http://schemas.microsoft.com/office/drawing/2014/main" id="{B403F757-1B73-7BAC-7E67-7DA912B657D6}"/>
                </a:ext>
              </a:extLst>
            </p:cNvPr>
            <p:cNvCxnSpPr>
              <a:stCxn id="73" idx="2"/>
              <a:endCxn id="58" idx="1"/>
            </p:cNvCxnSpPr>
            <p:nvPr/>
          </p:nvCxnSpPr>
          <p:spPr>
            <a:xfrm rot="16200000" flipH="1">
              <a:off x="-677440" y="4736867"/>
              <a:ext cx="3929423" cy="208279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8D59DC4A-F700-B9F2-0886-F5B3C1EC5A59}"/>
                </a:ext>
              </a:extLst>
            </p:cNvPr>
            <p:cNvCxnSpPr>
              <a:cxnSpLocks/>
              <a:endCxn id="70" idx="1"/>
            </p:cNvCxnSpPr>
            <p:nvPr/>
          </p:nvCxnSpPr>
          <p:spPr>
            <a:xfrm>
              <a:off x="1183131" y="3498692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911D9AFE-FA1F-357D-FD15-C06EA7C91371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4315927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1ED271B9-7173-36A8-35CE-918E65B09DD0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5162811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7DE41D7A-0469-8797-619D-3C924CAB8BD8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5989565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F03C297-51FA-326B-5672-4D009DF2D652}"/>
              </a:ext>
            </a:extLst>
          </p:cNvPr>
          <p:cNvGrpSpPr/>
          <p:nvPr/>
        </p:nvGrpSpPr>
        <p:grpSpPr>
          <a:xfrm>
            <a:off x="4120833" y="2264156"/>
            <a:ext cx="1524001" cy="612140"/>
            <a:chOff x="419099" y="2252980"/>
            <a:chExt cx="1524001" cy="612140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3BCA303-E00A-F71F-B5F6-9673ECB2ED80}"/>
                </a:ext>
              </a:extLst>
            </p:cNvPr>
            <p:cNvSpPr/>
            <p:nvPr/>
          </p:nvSpPr>
          <p:spPr>
            <a:xfrm>
              <a:off x="419099" y="2346960"/>
              <a:ext cx="1524000" cy="518160"/>
            </a:xfrm>
            <a:prstGeom prst="rect">
              <a:avLst/>
            </a:prstGeom>
            <a:noFill/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3BB7AE8-324C-44BA-07F8-A12C1E0D0834}"/>
                </a:ext>
              </a:extLst>
            </p:cNvPr>
            <p:cNvSpPr txBox="1"/>
            <p:nvPr/>
          </p:nvSpPr>
          <p:spPr>
            <a:xfrm>
              <a:off x="419099" y="2346960"/>
              <a:ext cx="1524001" cy="518160"/>
            </a:xfrm>
            <a:prstGeom prst="rect">
              <a:avLst/>
            </a:prstGeom>
            <a:noFill/>
            <a:ln>
              <a:solidFill>
                <a:srgbClr val="FFB4C2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200" b="1">
                  <a:solidFill>
                    <a:srgbClr val="FFB4C2"/>
                  </a:solidFill>
                  <a:latin typeface="Bahnschrift" panose="020B0502040204020203" pitchFamily="34" charset="0"/>
                </a:rPr>
                <a:t>RESEARCH &amp;</a:t>
              </a:r>
            </a:p>
            <a:p>
              <a:pPr algn="ctr"/>
              <a:r>
                <a:rPr lang="sr-Latn-RS" sz="1200" b="1">
                  <a:solidFill>
                    <a:srgbClr val="FFB4C2"/>
                  </a:solidFill>
                  <a:latin typeface="Bahnschrift" panose="020B0502040204020203" pitchFamily="34" charset="0"/>
                </a:rPr>
                <a:t>DEVELOPMENT</a:t>
              </a:r>
              <a:endParaRPr lang="en-GB" sz="1200" b="1">
                <a:solidFill>
                  <a:srgbClr val="FFB4C2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36284BFE-C38E-0224-4F43-1885DA7F7A5E}"/>
                </a:ext>
              </a:extLst>
            </p:cNvPr>
            <p:cNvSpPr/>
            <p:nvPr/>
          </p:nvSpPr>
          <p:spPr>
            <a:xfrm>
              <a:off x="419100" y="2252980"/>
              <a:ext cx="1524000" cy="93980"/>
            </a:xfrm>
            <a:prstGeom prst="rect">
              <a:avLst/>
            </a:prstGeom>
            <a:solidFill>
              <a:srgbClr val="FFB4C2"/>
            </a:solidFill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8A28420-CBBA-F719-351E-BDBA5ADE74FF}"/>
              </a:ext>
            </a:extLst>
          </p:cNvPr>
          <p:cNvGrpSpPr/>
          <p:nvPr/>
        </p:nvGrpSpPr>
        <p:grpSpPr>
          <a:xfrm>
            <a:off x="5091110" y="3184647"/>
            <a:ext cx="1445771" cy="568722"/>
            <a:chOff x="2859528" y="3199887"/>
            <a:chExt cx="1445771" cy="568722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CF050A2-B45D-EE42-AF4A-75BADD4C2E16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B4C2"/>
                </a:solidFill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C783F52-A2B1-5BF9-7837-DC8D885C993B}"/>
                </a:ext>
              </a:extLst>
            </p:cNvPr>
            <p:cNvSpPr txBox="1"/>
            <p:nvPr/>
          </p:nvSpPr>
          <p:spPr>
            <a:xfrm>
              <a:off x="2859528" y="3267588"/>
              <a:ext cx="1445769" cy="501021"/>
            </a:xfrm>
            <a:prstGeom prst="rect">
              <a:avLst/>
            </a:prstGeom>
            <a:noFill/>
            <a:ln>
              <a:solidFill>
                <a:srgbClr val="FFB4C2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FFB4C2"/>
                  </a:solidFill>
                  <a:latin typeface="Bahnschrift" panose="020B0502040204020203" pitchFamily="34" charset="0"/>
                </a:rPr>
                <a:t>Module Definition</a:t>
              </a:r>
              <a:endParaRPr lang="en-GB" sz="1000">
                <a:solidFill>
                  <a:srgbClr val="FFB4C2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784D4E00-7545-2205-9333-A861E84A8B0A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FB4C2"/>
            </a:solidFill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B4C2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C56D6D2-301C-EA41-5F9F-B56FF0208996}"/>
              </a:ext>
            </a:extLst>
          </p:cNvPr>
          <p:cNvGrpSpPr/>
          <p:nvPr/>
        </p:nvGrpSpPr>
        <p:grpSpPr>
          <a:xfrm>
            <a:off x="5091113" y="4011404"/>
            <a:ext cx="1445769" cy="564556"/>
            <a:chOff x="2859531" y="3199887"/>
            <a:chExt cx="1445769" cy="564556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8CABFC8-C8B1-4475-78CA-8BB1720A23A6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B4C2"/>
                </a:solidFill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794BE2F-2A52-3492-3D56-B314A0F6CD55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FB4C2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FFB4C2"/>
                  </a:solidFill>
                  <a:latin typeface="Bahnschrift" panose="020B0502040204020203" pitchFamily="34" charset="0"/>
                </a:rPr>
                <a:t>Interface Definition</a:t>
              </a:r>
              <a:endParaRPr lang="en-GB" sz="1000">
                <a:solidFill>
                  <a:srgbClr val="FFB4C2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A4DEB084-E68A-28AA-E397-865D0C7C3CFC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FB4C2"/>
            </a:solidFill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B4C2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9DFEA6C-9E7D-5448-88B0-589A584535E7}"/>
              </a:ext>
            </a:extLst>
          </p:cNvPr>
          <p:cNvGrpSpPr/>
          <p:nvPr/>
        </p:nvGrpSpPr>
        <p:grpSpPr>
          <a:xfrm>
            <a:off x="5091113" y="4838160"/>
            <a:ext cx="1445769" cy="564556"/>
            <a:chOff x="2859531" y="3199887"/>
            <a:chExt cx="1445769" cy="564556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E3EE531-804E-05A1-3EEE-C97DC31320D1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B4C2"/>
                </a:solidFill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EF6B701-A0C1-3623-1FAE-22BE4C14D43E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FB4C2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FFB4C2"/>
                  </a:solidFill>
                  <a:latin typeface="Bahnschrift" panose="020B0502040204020203" pitchFamily="34" charset="0"/>
                </a:rPr>
                <a:t>Program Coding</a:t>
              </a:r>
              <a:endParaRPr lang="en-GB" sz="1000">
                <a:solidFill>
                  <a:srgbClr val="FFB4C2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1019418B-9156-F793-972E-9C73738971D7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FB4C2"/>
            </a:solidFill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B4C2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20D63DC-0225-08D5-4632-069424075359}"/>
              </a:ext>
            </a:extLst>
          </p:cNvPr>
          <p:cNvGrpSpPr/>
          <p:nvPr/>
        </p:nvGrpSpPr>
        <p:grpSpPr>
          <a:xfrm>
            <a:off x="5091113" y="5664917"/>
            <a:ext cx="1445769" cy="564556"/>
            <a:chOff x="2859531" y="3199887"/>
            <a:chExt cx="1445769" cy="564556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11D3A9B-5109-AD16-8D00-629884B244AF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B4C2"/>
                </a:solidFill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3B4F44A-7A38-47FB-5B78-10AD396B61E5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FB4C2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endParaRPr lang="en-GB" sz="1000">
                <a:solidFill>
                  <a:srgbClr val="FFB4C2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AE7777E-0C78-8A79-FC73-3E842D5C6951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FB4C2"/>
            </a:solidFill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B4C2"/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3FCB87B-3C02-E213-D62E-15680FEE1C3B}"/>
              </a:ext>
            </a:extLst>
          </p:cNvPr>
          <p:cNvGrpSpPr/>
          <p:nvPr/>
        </p:nvGrpSpPr>
        <p:grpSpPr>
          <a:xfrm>
            <a:off x="5091113" y="6491673"/>
            <a:ext cx="1445769" cy="564556"/>
            <a:chOff x="2859531" y="3199887"/>
            <a:chExt cx="1445769" cy="564556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099E445-5365-2312-4D35-3291E9CDAEE0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B4C2"/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E83B4D5-0A6D-8C66-1BF3-FF9A3E1B4203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FB4C2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endParaRPr lang="en-GB" sz="1000">
                <a:solidFill>
                  <a:srgbClr val="FFB4C2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EEF801A-18A2-D848-3B38-EF6D31A3B64B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FB4C2"/>
            </a:solidFill>
            <a:ln w="12700">
              <a:solidFill>
                <a:srgbClr val="FFB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B4C2"/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AC1BCC9-1B01-46EE-F1A5-0054C234F086}"/>
              </a:ext>
            </a:extLst>
          </p:cNvPr>
          <p:cNvGrpSpPr/>
          <p:nvPr/>
        </p:nvGrpSpPr>
        <p:grpSpPr>
          <a:xfrm>
            <a:off x="4878259" y="2876295"/>
            <a:ext cx="212854" cy="3929423"/>
            <a:chOff x="1178557" y="2876295"/>
            <a:chExt cx="212854" cy="3929423"/>
          </a:xfrm>
        </p:grpSpPr>
        <p:cxnSp>
          <p:nvCxnSpPr>
            <p:cNvPr id="83" name="Connector: Elbow 82">
              <a:extLst>
                <a:ext uri="{FF2B5EF4-FFF2-40B4-BE49-F238E27FC236}">
                  <a16:creationId xmlns:a16="http://schemas.microsoft.com/office/drawing/2014/main" id="{118CDB82-21C8-AB6A-948E-E8DC963BCF64}"/>
                </a:ext>
              </a:extLst>
            </p:cNvPr>
            <p:cNvCxnSpPr>
              <a:stCxn id="104" idx="2"/>
              <a:endCxn id="89" idx="1"/>
            </p:cNvCxnSpPr>
            <p:nvPr/>
          </p:nvCxnSpPr>
          <p:spPr>
            <a:xfrm rot="16200000" flipH="1">
              <a:off x="-677440" y="4736867"/>
              <a:ext cx="3929423" cy="208279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E481BA91-FBBB-7B91-C4B6-43E6C12928DB}"/>
                </a:ext>
              </a:extLst>
            </p:cNvPr>
            <p:cNvCxnSpPr>
              <a:cxnSpLocks/>
              <a:endCxn id="101" idx="1"/>
            </p:cNvCxnSpPr>
            <p:nvPr/>
          </p:nvCxnSpPr>
          <p:spPr>
            <a:xfrm>
              <a:off x="1183128" y="3502858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B37B11AA-6A52-C2C0-0980-CDCD13D13E11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4315927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5E9B38E6-31A5-1463-2D51-E9A86A4459A6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5162811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54C14EE-7269-9E13-5C61-7E8621552B1E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5989565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2D0338D6-4B89-29A6-08E5-C6B755E3624D}"/>
              </a:ext>
            </a:extLst>
          </p:cNvPr>
          <p:cNvGrpSpPr/>
          <p:nvPr/>
        </p:nvGrpSpPr>
        <p:grpSpPr>
          <a:xfrm>
            <a:off x="5970684" y="2264156"/>
            <a:ext cx="1524001" cy="612140"/>
            <a:chOff x="419099" y="2252980"/>
            <a:chExt cx="1524001" cy="612140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A8EBE1E7-881F-B7C3-9804-E476092D92D3}"/>
                </a:ext>
              </a:extLst>
            </p:cNvPr>
            <p:cNvSpPr/>
            <p:nvPr/>
          </p:nvSpPr>
          <p:spPr>
            <a:xfrm>
              <a:off x="419099" y="2346960"/>
              <a:ext cx="1524000" cy="518160"/>
            </a:xfrm>
            <a:prstGeom prst="rect">
              <a:avLst/>
            </a:prstGeom>
            <a:noFill/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4243668A-60B5-949E-483F-F83D0FC52225}"/>
                </a:ext>
              </a:extLst>
            </p:cNvPr>
            <p:cNvSpPr txBox="1"/>
            <p:nvPr/>
          </p:nvSpPr>
          <p:spPr>
            <a:xfrm>
              <a:off x="419099" y="2346960"/>
              <a:ext cx="1524001" cy="518160"/>
            </a:xfrm>
            <a:prstGeom prst="rect">
              <a:avLst/>
            </a:prstGeom>
            <a:noFill/>
            <a:ln>
              <a:solidFill>
                <a:srgbClr val="FE5E54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200" b="1">
                  <a:solidFill>
                    <a:srgbClr val="FE5E54"/>
                  </a:solidFill>
                  <a:latin typeface="Bahnschrift" panose="020B0502040204020203" pitchFamily="34" charset="0"/>
                </a:rPr>
                <a:t>TEST</a:t>
              </a:r>
              <a:endParaRPr lang="en-GB" sz="1200" b="1">
                <a:solidFill>
                  <a:srgbClr val="FE5E54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0A33C5EE-7CE3-D40A-74C3-3AB81272CAF2}"/>
                </a:ext>
              </a:extLst>
            </p:cNvPr>
            <p:cNvSpPr/>
            <p:nvPr/>
          </p:nvSpPr>
          <p:spPr>
            <a:xfrm>
              <a:off x="419100" y="2252980"/>
              <a:ext cx="1524000" cy="93980"/>
            </a:xfrm>
            <a:prstGeom prst="rect">
              <a:avLst/>
            </a:prstGeom>
            <a:solidFill>
              <a:srgbClr val="FE5E54"/>
            </a:solidFill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5F7ECAC-5C89-4975-DD16-A8007E8BBF5F}"/>
              </a:ext>
            </a:extLst>
          </p:cNvPr>
          <p:cNvGrpSpPr/>
          <p:nvPr/>
        </p:nvGrpSpPr>
        <p:grpSpPr>
          <a:xfrm>
            <a:off x="6940964" y="3184647"/>
            <a:ext cx="1445769" cy="564556"/>
            <a:chOff x="2859531" y="3199887"/>
            <a:chExt cx="1445769" cy="564556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7B26FFA0-A97C-5FB5-B38C-1EEB1149F373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E5E54"/>
                </a:solidFill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7533F5A-0986-9D90-81D5-74EAE009BBAF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E5E54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FE5E54"/>
                  </a:solidFill>
                  <a:latin typeface="Bahnschrift" panose="020B0502040204020203" pitchFamily="34" charset="0"/>
                </a:rPr>
                <a:t>Internal Testing</a:t>
              </a:r>
              <a:endParaRPr lang="en-GB" sz="1000">
                <a:solidFill>
                  <a:srgbClr val="FE5E54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4E033689-95D0-5145-B067-255E7639B98B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E5E54"/>
            </a:solidFill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E5E54"/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9A57DFC-C761-EF9A-E42D-8428CD325DAB}"/>
              </a:ext>
            </a:extLst>
          </p:cNvPr>
          <p:cNvGrpSpPr/>
          <p:nvPr/>
        </p:nvGrpSpPr>
        <p:grpSpPr>
          <a:xfrm>
            <a:off x="6940964" y="4011404"/>
            <a:ext cx="1445769" cy="564556"/>
            <a:chOff x="2859531" y="3199887"/>
            <a:chExt cx="1445769" cy="564556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C3A188E6-2670-7C9E-EC5C-F0A8526D2EAE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E5E54"/>
                </a:solidFill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2DDE027D-F042-D6B3-E2CA-1A625B83ED10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E5E54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FE5E54"/>
                  </a:solidFill>
                  <a:latin typeface="Bahnschrift" panose="020B0502040204020203" pitchFamily="34" charset="0"/>
                </a:rPr>
                <a:t>Integration Test</a:t>
              </a:r>
              <a:endParaRPr lang="en-GB" sz="1000">
                <a:solidFill>
                  <a:srgbClr val="FE5E54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5DE57EE1-0618-ED40-2A4B-BBD74DEF9245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E5E54"/>
            </a:solidFill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E5E54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EFEE9D4-377E-89C3-D8B0-18CF7CF30C0F}"/>
              </a:ext>
            </a:extLst>
          </p:cNvPr>
          <p:cNvGrpSpPr/>
          <p:nvPr/>
        </p:nvGrpSpPr>
        <p:grpSpPr>
          <a:xfrm>
            <a:off x="6940964" y="4838160"/>
            <a:ext cx="1445769" cy="564556"/>
            <a:chOff x="2859531" y="3199887"/>
            <a:chExt cx="1445769" cy="564556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B770CD22-B54E-6D91-6C51-0B7D2FC9E65A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E5E54"/>
                </a:solidFill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39443F4-259D-387E-99BB-A480907B404C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E5E54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FE5E54"/>
                  </a:solidFill>
                  <a:latin typeface="Bahnschrift" panose="020B0502040204020203" pitchFamily="34" charset="0"/>
                </a:rPr>
                <a:t>Report Generation</a:t>
              </a:r>
              <a:endParaRPr lang="en-GB" sz="1000">
                <a:solidFill>
                  <a:srgbClr val="FE5E54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7BC29DC-ACD5-FCE4-60FD-B7268EFD0CF2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E5E54"/>
            </a:solidFill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E5E54"/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8CB32CF-C927-CCE8-C4E9-858D83600CAD}"/>
              </a:ext>
            </a:extLst>
          </p:cNvPr>
          <p:cNvGrpSpPr/>
          <p:nvPr/>
        </p:nvGrpSpPr>
        <p:grpSpPr>
          <a:xfrm>
            <a:off x="6940964" y="5664917"/>
            <a:ext cx="1445769" cy="564556"/>
            <a:chOff x="2859531" y="3199887"/>
            <a:chExt cx="1445769" cy="564556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143C273-2C08-F933-77D6-7062421811BF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E5E54"/>
                </a:solidFill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2D52CA11-A829-95D0-49D7-43C2F3A5F5A2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E5E54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endParaRPr lang="en-GB" sz="1000">
                <a:solidFill>
                  <a:srgbClr val="FE5E54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8A1F0A48-4349-E42E-6218-F8C36F9B77DA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E5E54"/>
            </a:solidFill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E5E54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3199D92-7DBF-D6B6-FFE7-94A0F8670238}"/>
              </a:ext>
            </a:extLst>
          </p:cNvPr>
          <p:cNvGrpSpPr/>
          <p:nvPr/>
        </p:nvGrpSpPr>
        <p:grpSpPr>
          <a:xfrm>
            <a:off x="6940964" y="6491673"/>
            <a:ext cx="1445769" cy="564556"/>
            <a:chOff x="2859531" y="3199887"/>
            <a:chExt cx="1445769" cy="564556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336F2509-AFD9-EA6F-8F05-EFBAEC221CA7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3781455-C051-584F-15F9-7132195FEE2B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FE5E54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endParaRPr lang="en-GB" sz="1000">
                <a:solidFill>
                  <a:srgbClr val="FE5E54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3996BF8F-0C82-0398-0C08-4B3A2DE43337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E5E54"/>
            </a:solidFill>
            <a:ln w="12700">
              <a:solidFill>
                <a:srgbClr val="FE5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6848A10-155D-980A-0B5A-1E7F9B24665E}"/>
              </a:ext>
            </a:extLst>
          </p:cNvPr>
          <p:cNvGrpSpPr/>
          <p:nvPr/>
        </p:nvGrpSpPr>
        <p:grpSpPr>
          <a:xfrm>
            <a:off x="6728110" y="2876295"/>
            <a:ext cx="212854" cy="3929423"/>
            <a:chOff x="1178557" y="2876295"/>
            <a:chExt cx="212854" cy="3929423"/>
          </a:xfrm>
        </p:grpSpPr>
        <p:cxnSp>
          <p:nvCxnSpPr>
            <p:cNvPr id="114" name="Connector: Elbow 113">
              <a:extLst>
                <a:ext uri="{FF2B5EF4-FFF2-40B4-BE49-F238E27FC236}">
                  <a16:creationId xmlns:a16="http://schemas.microsoft.com/office/drawing/2014/main" id="{843B34C3-A923-D121-4287-4C32B2DEFD87}"/>
                </a:ext>
              </a:extLst>
            </p:cNvPr>
            <p:cNvCxnSpPr>
              <a:stCxn id="135" idx="2"/>
              <a:endCxn id="120" idx="1"/>
            </p:cNvCxnSpPr>
            <p:nvPr/>
          </p:nvCxnSpPr>
          <p:spPr>
            <a:xfrm rot="16200000" flipH="1">
              <a:off x="-677440" y="4736867"/>
              <a:ext cx="3929423" cy="208279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0D6873B5-6D05-ABC5-D55F-412F5E497213}"/>
                </a:ext>
              </a:extLst>
            </p:cNvPr>
            <p:cNvCxnSpPr>
              <a:cxnSpLocks/>
              <a:endCxn id="132" idx="1"/>
            </p:cNvCxnSpPr>
            <p:nvPr/>
          </p:nvCxnSpPr>
          <p:spPr>
            <a:xfrm>
              <a:off x="1183131" y="3498692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63F9FBBE-42CC-F6F9-E5EC-BB2B2136C403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4315927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38DE2817-4356-8DA4-DFB2-CCCB47AD94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5162811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213CA56C-1BD1-AC75-380D-3236F779C86B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5989565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EF6CD473-D0B8-B0A6-70EC-2CC0773A28A1}"/>
              </a:ext>
            </a:extLst>
          </p:cNvPr>
          <p:cNvGrpSpPr/>
          <p:nvPr/>
        </p:nvGrpSpPr>
        <p:grpSpPr>
          <a:xfrm>
            <a:off x="7820536" y="2264156"/>
            <a:ext cx="1524001" cy="612140"/>
            <a:chOff x="419099" y="2252980"/>
            <a:chExt cx="1524001" cy="612140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F9EF194C-8AD7-C5A2-5A67-7356AA9DA532}"/>
                </a:ext>
              </a:extLst>
            </p:cNvPr>
            <p:cNvSpPr/>
            <p:nvPr/>
          </p:nvSpPr>
          <p:spPr>
            <a:xfrm>
              <a:off x="419099" y="2346960"/>
              <a:ext cx="1524000" cy="518160"/>
            </a:xfrm>
            <a:prstGeom prst="rect">
              <a:avLst/>
            </a:prstGeom>
            <a:noFill/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2A4BD35A-E601-FA0E-2E33-FAFFAC4D4C74}"/>
                </a:ext>
              </a:extLst>
            </p:cNvPr>
            <p:cNvSpPr txBox="1"/>
            <p:nvPr/>
          </p:nvSpPr>
          <p:spPr>
            <a:xfrm>
              <a:off x="419099" y="2346960"/>
              <a:ext cx="1524001" cy="518160"/>
            </a:xfrm>
            <a:prstGeom prst="rect">
              <a:avLst/>
            </a:prstGeom>
            <a:noFill/>
            <a:ln>
              <a:solidFill>
                <a:srgbClr val="909090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200" b="1">
                  <a:solidFill>
                    <a:srgbClr val="909090"/>
                  </a:solidFill>
                  <a:latin typeface="Bahnschrift" panose="020B0502040204020203" pitchFamily="34" charset="0"/>
                </a:rPr>
                <a:t>INSTALLATION</a:t>
              </a:r>
              <a:endParaRPr lang="en-GB" sz="1200" b="1">
                <a:solidFill>
                  <a:srgbClr val="90909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00B968ED-0664-05AB-05B9-ACB997B6F47A}"/>
                </a:ext>
              </a:extLst>
            </p:cNvPr>
            <p:cNvSpPr/>
            <p:nvPr/>
          </p:nvSpPr>
          <p:spPr>
            <a:xfrm>
              <a:off x="419100" y="2252980"/>
              <a:ext cx="1524000" cy="93980"/>
            </a:xfrm>
            <a:prstGeom prst="rect">
              <a:avLst/>
            </a:prstGeom>
            <a:solidFill>
              <a:srgbClr val="909090"/>
            </a:solidFill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619035DB-73E7-932F-7703-8382E9E22691}"/>
              </a:ext>
            </a:extLst>
          </p:cNvPr>
          <p:cNvGrpSpPr/>
          <p:nvPr/>
        </p:nvGrpSpPr>
        <p:grpSpPr>
          <a:xfrm>
            <a:off x="8790816" y="3184647"/>
            <a:ext cx="1445769" cy="564556"/>
            <a:chOff x="2859531" y="3199887"/>
            <a:chExt cx="1445769" cy="564556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DA0BA982-2679-AFFC-BD17-46D6B891752F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B6176FA4-C85A-13DD-C2F5-B032313CA9CC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909090"/>
                  </a:solidFill>
                  <a:latin typeface="Bahnschrift" panose="020B0502040204020203" pitchFamily="34" charset="0"/>
                </a:rPr>
                <a:t>Software Installation</a:t>
              </a:r>
              <a:endParaRPr lang="en-GB" sz="1000">
                <a:solidFill>
                  <a:srgbClr val="90909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268EA179-3D95-F8AA-FD06-E25B4CCF48DF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909090"/>
            </a:solidFill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8199398F-27E3-A7DD-C085-B7A171EA9AA8}"/>
              </a:ext>
            </a:extLst>
          </p:cNvPr>
          <p:cNvGrpSpPr/>
          <p:nvPr/>
        </p:nvGrpSpPr>
        <p:grpSpPr>
          <a:xfrm>
            <a:off x="8790816" y="4011404"/>
            <a:ext cx="1445769" cy="564556"/>
            <a:chOff x="2859531" y="3199887"/>
            <a:chExt cx="1445769" cy="564556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80F1D23E-EAC6-E99E-DD0C-2030229879A9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B50285F5-324F-EEF0-6B8C-DE18148A10AD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909090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909090"/>
                  </a:solidFill>
                  <a:latin typeface="Bahnschrift" panose="020B0502040204020203" pitchFamily="34" charset="0"/>
                </a:rPr>
                <a:t>System Integration</a:t>
              </a:r>
              <a:endParaRPr lang="en-GB" sz="1000">
                <a:solidFill>
                  <a:srgbClr val="90909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B83909D0-6005-DBF3-CD04-0B0E04489386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909090"/>
            </a:solidFill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2461B0F-A2ED-F3F9-4D38-D5281C85F5D4}"/>
              </a:ext>
            </a:extLst>
          </p:cNvPr>
          <p:cNvGrpSpPr/>
          <p:nvPr/>
        </p:nvGrpSpPr>
        <p:grpSpPr>
          <a:xfrm>
            <a:off x="8790816" y="4838160"/>
            <a:ext cx="1445769" cy="564556"/>
            <a:chOff x="2859531" y="3199887"/>
            <a:chExt cx="1445769" cy="564556"/>
          </a:xfrm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2BFF98EF-4F2C-64EC-B1A5-342FE15D0511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9478F853-86C6-8365-0358-64D539712380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909090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909090"/>
                  </a:solidFill>
                  <a:latin typeface="Bahnschrift" panose="020B0502040204020203" pitchFamily="34" charset="0"/>
                </a:rPr>
                <a:t>Reports Generation</a:t>
              </a:r>
              <a:endParaRPr lang="en-GB" sz="1000">
                <a:solidFill>
                  <a:srgbClr val="90909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88D785A2-3C24-D3E6-EB1B-98A31B27C592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909090"/>
            </a:solidFill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D931A674-1CA5-CD0D-6A7C-A3219721143D}"/>
              </a:ext>
            </a:extLst>
          </p:cNvPr>
          <p:cNvGrpSpPr/>
          <p:nvPr/>
        </p:nvGrpSpPr>
        <p:grpSpPr>
          <a:xfrm>
            <a:off x="8790816" y="5664917"/>
            <a:ext cx="1445769" cy="564556"/>
            <a:chOff x="2859531" y="3199887"/>
            <a:chExt cx="1445769" cy="564556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C41DDB67-4461-7419-5CC9-C00963B8B241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909090"/>
                </a:solidFill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B3923049-E2D5-1E6D-747D-B4920EBAFA58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909090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909090"/>
                  </a:solidFill>
                  <a:latin typeface="Bahnschrift" panose="020B0502040204020203" pitchFamily="34" charset="0"/>
                </a:rPr>
                <a:t>Training</a:t>
              </a:r>
              <a:endParaRPr lang="en-GB" sz="1000">
                <a:solidFill>
                  <a:srgbClr val="90909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BC2C2EBE-6B13-9250-A919-D712E6BE85E3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909090"/>
            </a:solidFill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909090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F6F456BF-E353-877D-2026-5FDB00910A76}"/>
              </a:ext>
            </a:extLst>
          </p:cNvPr>
          <p:cNvGrpSpPr/>
          <p:nvPr/>
        </p:nvGrpSpPr>
        <p:grpSpPr>
          <a:xfrm>
            <a:off x="8790816" y="6491673"/>
            <a:ext cx="1445769" cy="564556"/>
            <a:chOff x="2859531" y="3199887"/>
            <a:chExt cx="1445769" cy="564556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804622FD-8DD2-4057-104F-38C5DED1CF70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9760538-2328-47F4-EA8C-6D717E9A8D05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  <a:ln>
              <a:solidFill>
                <a:srgbClr val="909090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909090"/>
                  </a:solidFill>
                  <a:latin typeface="Bahnschrift" panose="020B0502040204020203" pitchFamily="34" charset="0"/>
                </a:rPr>
                <a:t>GO LIVE</a:t>
              </a:r>
              <a:endParaRPr lang="en-GB" sz="1000">
                <a:solidFill>
                  <a:srgbClr val="90909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AABABCF6-2053-13CB-4BA5-A06E7937C5F8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909090"/>
            </a:solidFill>
            <a:ln w="12700">
              <a:solidFill>
                <a:srgbClr val="909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FDBC80D9-1BED-1A84-CCD2-1C798B589B5F}"/>
              </a:ext>
            </a:extLst>
          </p:cNvPr>
          <p:cNvGrpSpPr/>
          <p:nvPr/>
        </p:nvGrpSpPr>
        <p:grpSpPr>
          <a:xfrm>
            <a:off x="8577962" y="2876295"/>
            <a:ext cx="212854" cy="3929423"/>
            <a:chOff x="1178557" y="2876295"/>
            <a:chExt cx="212854" cy="3929423"/>
          </a:xfrm>
        </p:grpSpPr>
        <p:cxnSp>
          <p:nvCxnSpPr>
            <p:cNvPr id="145" name="Connector: Elbow 144">
              <a:extLst>
                <a:ext uri="{FF2B5EF4-FFF2-40B4-BE49-F238E27FC236}">
                  <a16:creationId xmlns:a16="http://schemas.microsoft.com/office/drawing/2014/main" id="{D38A2EB9-ED58-2BD4-5647-4FF825E50FE4}"/>
                </a:ext>
              </a:extLst>
            </p:cNvPr>
            <p:cNvCxnSpPr>
              <a:stCxn id="166" idx="2"/>
              <a:endCxn id="151" idx="1"/>
            </p:cNvCxnSpPr>
            <p:nvPr/>
          </p:nvCxnSpPr>
          <p:spPr>
            <a:xfrm rot="16200000" flipH="1">
              <a:off x="-677440" y="4736867"/>
              <a:ext cx="3929423" cy="208279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E7D83E90-6FDE-2A0D-3B15-A909F9D28CE6}"/>
                </a:ext>
              </a:extLst>
            </p:cNvPr>
            <p:cNvCxnSpPr>
              <a:cxnSpLocks/>
              <a:endCxn id="163" idx="1"/>
            </p:cNvCxnSpPr>
            <p:nvPr/>
          </p:nvCxnSpPr>
          <p:spPr>
            <a:xfrm>
              <a:off x="1183131" y="3498692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C42A38DE-A7A9-BE10-5B9C-153C9EAD8794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4315927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F3F0D2F1-63CF-79FC-463A-0BDC806CFEA5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5162811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239688B9-0395-6289-2BE1-F57919E7ACB1}"/>
                </a:ext>
              </a:extLst>
            </p:cNvPr>
            <p:cNvCxnSpPr>
              <a:cxnSpLocks/>
            </p:cNvCxnSpPr>
            <p:nvPr/>
          </p:nvCxnSpPr>
          <p:spPr>
            <a:xfrm>
              <a:off x="1178557" y="5989565"/>
              <a:ext cx="20828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56E4B5AF-171B-BB9F-8098-A2592B53C95D}"/>
              </a:ext>
            </a:extLst>
          </p:cNvPr>
          <p:cNvGrpSpPr/>
          <p:nvPr/>
        </p:nvGrpSpPr>
        <p:grpSpPr>
          <a:xfrm>
            <a:off x="3210891" y="667249"/>
            <a:ext cx="3334736" cy="928923"/>
            <a:chOff x="419099" y="2252979"/>
            <a:chExt cx="1524001" cy="612141"/>
          </a:xfrm>
        </p:grpSpPr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A74B8529-8B02-BE3B-E88D-40315051F2A9}"/>
                </a:ext>
              </a:extLst>
            </p:cNvPr>
            <p:cNvSpPr/>
            <p:nvPr/>
          </p:nvSpPr>
          <p:spPr>
            <a:xfrm>
              <a:off x="419099" y="2346960"/>
              <a:ext cx="1524000" cy="518160"/>
            </a:xfrm>
            <a:prstGeom prst="rect">
              <a:avLst/>
            </a:prstGeom>
            <a:noFill/>
            <a:ln w="12700">
              <a:solidFill>
                <a:srgbClr val="00C9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37008E"/>
                </a:solidFill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9B4B6AB8-AE74-89CF-311A-0F1DC33F0A6E}"/>
                </a:ext>
              </a:extLst>
            </p:cNvPr>
            <p:cNvSpPr txBox="1"/>
            <p:nvPr/>
          </p:nvSpPr>
          <p:spPr>
            <a:xfrm>
              <a:off x="419099" y="2375481"/>
              <a:ext cx="1524001" cy="489639"/>
            </a:xfrm>
            <a:prstGeom prst="rect">
              <a:avLst/>
            </a:prstGeom>
            <a:noFill/>
            <a:ln>
              <a:solidFill>
                <a:srgbClr val="37008E"/>
              </a:solidFill>
            </a:ln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en-GB" sz="1600" b="1">
                  <a:solidFill>
                    <a:srgbClr val="37008E"/>
                  </a:solidFill>
                  <a:latin typeface="Bahnschrift" panose="020B0502040204020203" pitchFamily="34" charset="0"/>
                </a:rPr>
                <a:t>PROJECT NAME V1.0</a:t>
              </a:r>
            </a:p>
            <a:p>
              <a:pPr algn="ctr"/>
              <a:r>
                <a:rPr lang="en-GB" sz="1600" b="1">
                  <a:solidFill>
                    <a:srgbClr val="37008E"/>
                  </a:solidFill>
                  <a:latin typeface="Bahnschrift" panose="020B0502040204020203" pitchFamily="34" charset="0"/>
                </a:rPr>
                <a:t>SOFTWARE DEVELOPMENT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94BD07A9-3312-05AA-BF0D-9A47D824BEE2}"/>
                </a:ext>
              </a:extLst>
            </p:cNvPr>
            <p:cNvSpPr/>
            <p:nvPr/>
          </p:nvSpPr>
          <p:spPr>
            <a:xfrm>
              <a:off x="419100" y="2252979"/>
              <a:ext cx="1524000" cy="122502"/>
            </a:xfrm>
            <a:prstGeom prst="rect">
              <a:avLst/>
            </a:prstGeom>
            <a:solidFill>
              <a:srgbClr val="37008E"/>
            </a:solidFill>
            <a:ln w="12700">
              <a:solidFill>
                <a:srgbClr val="3700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37008E"/>
                </a:solidFill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1E3D4E1A-07AA-FABF-2577-F5C312F34425}"/>
              </a:ext>
            </a:extLst>
          </p:cNvPr>
          <p:cNvGrpSpPr/>
          <p:nvPr/>
        </p:nvGrpSpPr>
        <p:grpSpPr>
          <a:xfrm>
            <a:off x="1183131" y="1596172"/>
            <a:ext cx="7394830" cy="667984"/>
            <a:chOff x="1183131" y="1596172"/>
            <a:chExt cx="7394830" cy="667984"/>
          </a:xfrm>
        </p:grpSpPr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E9BA855B-2E68-F058-189D-A752BFA3D7B3}"/>
                </a:ext>
              </a:extLst>
            </p:cNvPr>
            <p:cNvCxnSpPr>
              <a:cxnSpLocks/>
              <a:stCxn id="170" idx="2"/>
              <a:endCxn id="105" idx="0"/>
            </p:cNvCxnSpPr>
            <p:nvPr/>
          </p:nvCxnSpPr>
          <p:spPr>
            <a:xfrm>
              <a:off x="4878259" y="1596172"/>
              <a:ext cx="4575" cy="6679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DDC8301-2B64-27DA-25F6-18F8EE78D96B}"/>
                </a:ext>
              </a:extLst>
            </p:cNvPr>
            <p:cNvCxnSpPr>
              <a:stCxn id="136" idx="0"/>
            </p:cNvCxnSpPr>
            <p:nvPr/>
          </p:nvCxnSpPr>
          <p:spPr>
            <a:xfrm flipH="1" flipV="1">
              <a:off x="6728110" y="1930164"/>
              <a:ext cx="4575" cy="3339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E227F618-E19A-8D67-5D83-12DE1283DEC8}"/>
                </a:ext>
              </a:extLst>
            </p:cNvPr>
            <p:cNvCxnSpPr/>
            <p:nvPr/>
          </p:nvCxnSpPr>
          <p:spPr>
            <a:xfrm flipH="1" flipV="1">
              <a:off x="8573386" y="1919172"/>
              <a:ext cx="4575" cy="3339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3D7012DB-7666-6EA7-5AC4-50AB203EFD8F}"/>
                </a:ext>
              </a:extLst>
            </p:cNvPr>
            <p:cNvCxnSpPr/>
            <p:nvPr/>
          </p:nvCxnSpPr>
          <p:spPr>
            <a:xfrm flipH="1" flipV="1">
              <a:off x="3021056" y="1930164"/>
              <a:ext cx="4575" cy="3339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70701C9E-536B-AACF-47FE-F95472EF3C6A}"/>
                </a:ext>
              </a:extLst>
            </p:cNvPr>
            <p:cNvCxnSpPr/>
            <p:nvPr/>
          </p:nvCxnSpPr>
          <p:spPr>
            <a:xfrm flipH="1" flipV="1">
              <a:off x="1183131" y="1930164"/>
              <a:ext cx="4575" cy="3339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D7E2B5F1-A6D8-8F21-72BB-B3D85CEF98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5418" y="1926485"/>
              <a:ext cx="738796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TextBox 84">
            <a:extLst>
              <a:ext uri="{FF2B5EF4-FFF2-40B4-BE49-F238E27FC236}">
                <a16:creationId xmlns:a16="http://schemas.microsoft.com/office/drawing/2014/main" id="{AA24AD1F-F392-DC16-FD88-12DFAC9936E8}"/>
              </a:ext>
            </a:extLst>
          </p:cNvPr>
          <p:cNvSpPr txBox="1"/>
          <p:nvPr/>
        </p:nvSpPr>
        <p:spPr>
          <a:xfrm>
            <a:off x="9219020" y="7232093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91" name="Picture 190">
            <a:hlinkClick r:id="rId2"/>
            <a:extLst>
              <a:ext uri="{FF2B5EF4-FFF2-40B4-BE49-F238E27FC236}">
                <a16:creationId xmlns:a16="http://schemas.microsoft.com/office/drawing/2014/main" id="{711BDEFA-80C5-CAF6-05B1-46C70012AC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555" y="144970"/>
            <a:ext cx="1273239" cy="288000"/>
          </a:xfrm>
          <a:prstGeom prst="rect">
            <a:avLst/>
          </a:prstGeom>
        </p:spPr>
      </p:pic>
      <p:grpSp>
        <p:nvGrpSpPr>
          <p:cNvPr id="195" name="Group 194">
            <a:extLst>
              <a:ext uri="{FF2B5EF4-FFF2-40B4-BE49-F238E27FC236}">
                <a16:creationId xmlns:a16="http://schemas.microsoft.com/office/drawing/2014/main" id="{7117CF90-D6BA-32DE-19C2-A126BF2AE317}"/>
              </a:ext>
            </a:extLst>
          </p:cNvPr>
          <p:cNvGrpSpPr/>
          <p:nvPr/>
        </p:nvGrpSpPr>
        <p:grpSpPr>
          <a:xfrm>
            <a:off x="3245837" y="4008553"/>
            <a:ext cx="1445769" cy="564556"/>
            <a:chOff x="2859531" y="3199887"/>
            <a:chExt cx="1445769" cy="564556"/>
          </a:xfrm>
        </p:grpSpPr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1EF5B87D-A8CC-A767-989C-66366A9878A3}"/>
                </a:ext>
              </a:extLst>
            </p:cNvPr>
            <p:cNvSpPr/>
            <p:nvPr/>
          </p:nvSpPr>
          <p:spPr>
            <a:xfrm>
              <a:off x="2859531" y="3263422"/>
              <a:ext cx="1445768" cy="501020"/>
            </a:xfrm>
            <a:prstGeom prst="rect">
              <a:avLst/>
            </a:prstGeom>
            <a:noFill/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452F51B0-CBC8-CAAF-9EC1-30D74B53E2F9}"/>
                </a:ext>
              </a:extLst>
            </p:cNvPr>
            <p:cNvSpPr txBox="1"/>
            <p:nvPr/>
          </p:nvSpPr>
          <p:spPr>
            <a:xfrm>
              <a:off x="2859531" y="3263422"/>
              <a:ext cx="1445769" cy="50102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1000">
                  <a:solidFill>
                    <a:srgbClr val="FCD300"/>
                  </a:solidFill>
                  <a:latin typeface="Bahnschrift" panose="020B0502040204020203" pitchFamily="34" charset="0"/>
                </a:rPr>
                <a:t>System Design</a:t>
              </a:r>
              <a:endParaRPr lang="en-GB" sz="1000">
                <a:solidFill>
                  <a:srgbClr val="FCD30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37E3FAFC-3680-53A4-504F-D583FAAA26C8}"/>
                </a:ext>
              </a:extLst>
            </p:cNvPr>
            <p:cNvSpPr/>
            <p:nvPr/>
          </p:nvSpPr>
          <p:spPr>
            <a:xfrm>
              <a:off x="2859531" y="3199887"/>
              <a:ext cx="1445768" cy="63535"/>
            </a:xfrm>
            <a:prstGeom prst="rect">
              <a:avLst/>
            </a:prstGeom>
            <a:solidFill>
              <a:srgbClr val="FCD300"/>
            </a:solidFill>
            <a:ln w="12700">
              <a:solidFill>
                <a:srgbClr val="FCD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CD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453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</TotalTime>
  <Words>56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6</cp:revision>
  <dcterms:created xsi:type="dcterms:W3CDTF">2023-06-07T21:50:38Z</dcterms:created>
  <dcterms:modified xsi:type="dcterms:W3CDTF">2023-06-07T22:33:02Z</dcterms:modified>
</cp:coreProperties>
</file>