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56500" cy="106934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53" d="100"/>
          <a:sy n="53" d="100"/>
        </p:scale>
        <p:origin x="2486"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2023/6/2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2023/6/2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2023/6/2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2023/6/2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templatelab.com/"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Path30"/>
          <p:cNvSpPr/>
          <p:nvPr/>
        </p:nvSpPr>
        <p:spPr>
          <a:xfrm>
            <a:off x="0" y="1298189"/>
            <a:ext cx="7556500" cy="104256"/>
          </a:xfrm>
          <a:custGeom>
            <a:avLst/>
            <a:gdLst/>
            <a:ahLst/>
            <a:cxnLst/>
            <a:rect l="l" t="t" r="r" b="b"/>
            <a:pathLst>
              <a:path w="7556500" h="104256">
                <a:moveTo>
                  <a:pt x="0" y="104258"/>
                </a:moveTo>
                <a:lnTo>
                  <a:pt x="0" y="1"/>
                </a:lnTo>
                <a:lnTo>
                  <a:pt x="7556500" y="1"/>
                </a:lnTo>
                <a:lnTo>
                  <a:pt x="7556500" y="104258"/>
                </a:lnTo>
                <a:lnTo>
                  <a:pt x="0" y="104258"/>
                </a:lnTo>
                <a:close/>
              </a:path>
            </a:pathLst>
          </a:custGeom>
          <a:solidFill>
            <a:srgbClr val="3B3838">
              <a:alpha val="100000"/>
            </a:srgbClr>
          </a:solidFill>
          <a:ln w="0" cap="sq">
            <a:solidFill>
              <a:srgbClr val="3B3838"/>
            </a:solidFill>
            <a:prstDash val="solid"/>
          </a:ln>
        </p:spPr>
        <p:txBody>
          <a:bodyPr rtlCol="0" anchor="ctr"/>
          <a:lstStyle/>
          <a:p>
            <a:pPr algn="ctr"/>
            <a:endParaRPr lang="en-US" altLang="zh-CN"/>
          </a:p>
        </p:txBody>
      </p:sp>
      <p:sp>
        <p:nvSpPr>
          <p:cNvPr id="56" name="Text Box56"/>
          <p:cNvSpPr txBox="1"/>
          <p:nvPr/>
        </p:nvSpPr>
        <p:spPr>
          <a:xfrm>
            <a:off x="0" y="0"/>
            <a:ext cx="7556499" cy="1298189"/>
          </a:xfrm>
          <a:prstGeom prst="rect">
            <a:avLst/>
          </a:prstGeom>
          <a:solidFill>
            <a:srgbClr val="FFD966"/>
          </a:solidFill>
        </p:spPr>
        <p:txBody>
          <a:bodyPr wrap="square" lIns="0" tIns="0" rIns="0" rtlCol="0">
            <a:noAutofit/>
          </a:bodyPr>
          <a:lstStyle/>
          <a:p>
            <a:pPr algn="l">
              <a:lnSpc>
                <a:spcPts val="2004"/>
              </a:lnSpc>
            </a:pPr>
            <a:endParaRPr/>
          </a:p>
          <a:p>
            <a:pPr marL="520928" algn="l" rtl="0">
              <a:lnSpc>
                <a:spcPts val="1660"/>
              </a:lnSpc>
            </a:pPr>
            <a:r>
              <a:rPr lang="en-US" altLang="zh-CN" sz="1400" b="1" spc="16">
                <a:solidFill>
                  <a:srgbClr val="000000"/>
                </a:solidFill>
                <a:latin typeface="Lato"/>
                <a:ea typeface="Lato"/>
                <a:cs typeface="Lato"/>
              </a:rPr>
              <a:t>COMPANY</a:t>
            </a:r>
            <a:r>
              <a:rPr lang="en-US" altLang="zh-CN" sz="1400" b="1" spc="-16">
                <a:solidFill>
                  <a:srgbClr val="000000"/>
                </a:solidFill>
                <a:latin typeface="Lato"/>
                <a:ea typeface="Lato"/>
                <a:cs typeface="Lato"/>
              </a:rPr>
              <a:t> </a:t>
            </a:r>
            <a:r>
              <a:rPr lang="en-US" altLang="zh-CN" sz="1400" b="1" spc="15">
                <a:solidFill>
                  <a:srgbClr val="000000"/>
                </a:solidFill>
                <a:latin typeface="Lato"/>
                <a:ea typeface="Lato"/>
                <a:cs typeface="Lato"/>
              </a:rPr>
              <a:t>NAME</a:t>
            </a:r>
            <a:endParaRPr lang="en-US" altLang="zh-CN" sz="1400">
              <a:latin typeface="Lato"/>
              <a:ea typeface="Lato"/>
              <a:cs typeface="Lato"/>
            </a:endParaRPr>
          </a:p>
          <a:p>
            <a:pPr marL="536160" algn="l" rtl="0">
              <a:lnSpc>
                <a:spcPts val="2596"/>
              </a:lnSpc>
              <a:spcBef>
                <a:spcPts val="1375"/>
              </a:spcBef>
            </a:pPr>
            <a:r>
              <a:rPr lang="en-US" altLang="zh-CN" sz="2200" spc="-2" dirty="0">
                <a:solidFill>
                  <a:srgbClr val="000000"/>
                </a:solidFill>
                <a:latin typeface="Lato"/>
                <a:ea typeface="Lato"/>
                <a:cs typeface="Lato"/>
              </a:rPr>
              <a:t>Quality</a:t>
            </a:r>
            <a:r>
              <a:rPr lang="en-US" altLang="zh-CN" sz="2200" dirty="0">
                <a:solidFill>
                  <a:srgbClr val="000000"/>
                </a:solidFill>
                <a:latin typeface="Lato"/>
                <a:ea typeface="Lato"/>
                <a:cs typeface="Lato"/>
              </a:rPr>
              <a:t> </a:t>
            </a:r>
            <a:r>
              <a:rPr lang="en-US" altLang="zh-CN" sz="2200" spc="-4" dirty="0">
                <a:solidFill>
                  <a:srgbClr val="000000"/>
                </a:solidFill>
                <a:latin typeface="Lato"/>
                <a:ea typeface="Lato"/>
                <a:cs typeface="Lato"/>
              </a:rPr>
              <a:t>Assurance</a:t>
            </a:r>
            <a:r>
              <a:rPr lang="en-US" altLang="zh-CN" sz="2200" dirty="0">
                <a:solidFill>
                  <a:srgbClr val="000000"/>
                </a:solidFill>
                <a:latin typeface="Lato"/>
                <a:ea typeface="Lato"/>
                <a:cs typeface="Lato"/>
              </a:rPr>
              <a:t> </a:t>
            </a:r>
            <a:r>
              <a:rPr lang="en-US" altLang="zh-CN" sz="2200" spc="-6" dirty="0">
                <a:solidFill>
                  <a:srgbClr val="000000"/>
                </a:solidFill>
                <a:latin typeface="Lato"/>
                <a:ea typeface="Lato"/>
                <a:cs typeface="Lato"/>
              </a:rPr>
              <a:t>Work</a:t>
            </a:r>
            <a:r>
              <a:rPr lang="en-US" altLang="zh-CN" sz="2200" dirty="0">
                <a:solidFill>
                  <a:srgbClr val="000000"/>
                </a:solidFill>
                <a:latin typeface="Lato"/>
                <a:ea typeface="Lato"/>
                <a:cs typeface="Lato"/>
              </a:rPr>
              <a:t> </a:t>
            </a:r>
            <a:r>
              <a:rPr lang="en-US" altLang="zh-CN" sz="2200" spc="-3" dirty="0">
                <a:solidFill>
                  <a:srgbClr val="000000"/>
                </a:solidFill>
                <a:latin typeface="Lato"/>
                <a:ea typeface="Lato"/>
                <a:cs typeface="Lato"/>
              </a:rPr>
              <a:t>Breakdown</a:t>
            </a:r>
            <a:r>
              <a:rPr lang="en-US" altLang="zh-CN" sz="2200" dirty="0">
                <a:solidFill>
                  <a:srgbClr val="000000"/>
                </a:solidFill>
                <a:latin typeface="Lato"/>
                <a:ea typeface="Lato"/>
                <a:cs typeface="Lato"/>
              </a:rPr>
              <a:t> </a:t>
            </a:r>
            <a:r>
              <a:rPr lang="en-US" altLang="zh-CN" sz="2200" spc="-3" dirty="0">
                <a:solidFill>
                  <a:srgbClr val="000000"/>
                </a:solidFill>
                <a:latin typeface="Lato"/>
                <a:ea typeface="Lato"/>
                <a:cs typeface="Lato"/>
              </a:rPr>
              <a:t>Structure</a:t>
            </a:r>
            <a:endParaRPr lang="en-US" altLang="zh-CN" sz="2200">
              <a:latin typeface="Lato"/>
              <a:ea typeface="Lato"/>
              <a:cs typeface="Lato"/>
            </a:endParaRPr>
          </a:p>
        </p:txBody>
      </p:sp>
      <p:sp>
        <p:nvSpPr>
          <p:cNvPr id="57" name="Text Box57"/>
          <p:cNvSpPr txBox="1"/>
          <p:nvPr/>
        </p:nvSpPr>
        <p:spPr>
          <a:xfrm>
            <a:off x="517881" y="1607914"/>
            <a:ext cx="2914480" cy="426418"/>
          </a:xfrm>
          <a:prstGeom prst="rect">
            <a:avLst/>
          </a:prstGeom>
        </p:spPr>
        <p:txBody>
          <a:bodyPr wrap="square" lIns="0" tIns="0" rIns="0" rtlCol="0" anchor="b" anchorCtr="0">
            <a:noAutofit/>
          </a:bodyPr>
          <a:lstStyle>
            <a:defPPr>
              <a:defRPr lang="zh-CN"/>
            </a:defPPr>
            <a:lvl1pPr>
              <a:lnSpc>
                <a:spcPts val="0"/>
              </a:lnSpc>
            </a:lvl1pPr>
          </a:lstStyle>
          <a:p>
            <a:endParaRPr sz="1200" b="1">
              <a:latin typeface="Lato" panose="020F0502020204030203" pitchFamily="34" charset="0"/>
            </a:endParaRPr>
          </a:p>
          <a:p>
            <a:r>
              <a:rPr lang="en-US" altLang="zh-CN" sz="1200" b="1">
                <a:latin typeface="Lato" panose="020F0502020204030203" pitchFamily="34" charset="0"/>
              </a:rPr>
              <a:t>Analyze Requirements</a:t>
            </a:r>
          </a:p>
        </p:txBody>
      </p:sp>
      <p:sp>
        <p:nvSpPr>
          <p:cNvPr id="58" name="Text Box58"/>
          <p:cNvSpPr txBox="1"/>
          <p:nvPr/>
        </p:nvSpPr>
        <p:spPr>
          <a:xfrm>
            <a:off x="511789" y="5082096"/>
            <a:ext cx="2227521" cy="1277650"/>
          </a:xfrm>
          <a:prstGeom prst="rect">
            <a:avLst/>
          </a:prstGeom>
        </p:spPr>
        <p:txBody>
          <a:bodyPr wrap="square" lIns="0" tIns="0" rIns="0" rtlCol="0">
            <a:noAutofit/>
          </a:bodyPr>
          <a:lstStyle/>
          <a:p>
            <a:pPr algn="l">
              <a:lnSpc>
                <a:spcPts val="0"/>
              </a:lnSpc>
            </a:pPr>
            <a:endParaRPr/>
          </a:p>
          <a:p>
            <a:pPr algn="l" rtl="0">
              <a:lnSpc>
                <a:spcPts val="1160"/>
              </a:lnSpc>
            </a:pPr>
            <a:r>
              <a:rPr lang="en-US" altLang="zh-CN" sz="900" spc="0" dirty="0">
                <a:solidFill>
                  <a:srgbClr val="000000"/>
                </a:solidFill>
                <a:latin typeface="Lato"/>
                <a:ea typeface="Lato"/>
                <a:cs typeface="Lato"/>
              </a:rPr>
              <a:t>QA</a:t>
            </a:r>
            <a:r>
              <a:rPr lang="en-US" altLang="zh-CN" sz="900" dirty="0">
                <a:solidFill>
                  <a:srgbClr val="000000"/>
                </a:solidFill>
                <a:latin typeface="Lato"/>
                <a:ea typeface="Lato"/>
                <a:cs typeface="Lato"/>
              </a:rPr>
              <a:t> </a:t>
            </a:r>
            <a:r>
              <a:rPr lang="en-US" altLang="zh-CN" sz="900" spc="-1" dirty="0">
                <a:solidFill>
                  <a:srgbClr val="000000"/>
                </a:solidFill>
                <a:latin typeface="Lato"/>
                <a:ea typeface="Lato"/>
                <a:cs typeface="Lato"/>
              </a:rPr>
              <a:t>teams</a:t>
            </a:r>
            <a:r>
              <a:rPr lang="en-US" altLang="zh-CN" sz="900" dirty="0">
                <a:solidFill>
                  <a:srgbClr val="000000"/>
                </a:solidFill>
                <a:latin typeface="Lato"/>
                <a:ea typeface="Lato"/>
                <a:cs typeface="Lato"/>
              </a:rPr>
              <a:t> </a:t>
            </a:r>
            <a:r>
              <a:rPr lang="en-US" altLang="zh-CN" sz="900" spc="-1" dirty="0">
                <a:solidFill>
                  <a:srgbClr val="000000"/>
                </a:solidFill>
                <a:latin typeface="Lato"/>
                <a:ea typeface="Lato"/>
                <a:cs typeface="Lato"/>
              </a:rPr>
              <a:t>have</a:t>
            </a:r>
            <a:r>
              <a:rPr lang="en-US" altLang="zh-CN" sz="900" spc="-10" dirty="0">
                <a:solidFill>
                  <a:srgbClr val="000000"/>
                </a:solidFill>
                <a:latin typeface="Lato"/>
                <a:ea typeface="Lato"/>
                <a:cs typeface="Lato"/>
              </a:rPr>
              <a:t> </a:t>
            </a:r>
            <a:r>
              <a:rPr lang="en-US" altLang="zh-CN" sz="900" spc="0" dirty="0">
                <a:solidFill>
                  <a:srgbClr val="000000"/>
                </a:solidFill>
                <a:latin typeface="Lato"/>
                <a:ea typeface="Lato"/>
                <a:cs typeface="Lato"/>
              </a:rPr>
              <a:t>to</a:t>
            </a:r>
            <a:r>
              <a:rPr lang="en-US" altLang="zh-CN" sz="900" dirty="0">
                <a:solidFill>
                  <a:srgbClr val="000000"/>
                </a:solidFill>
                <a:latin typeface="Lato"/>
                <a:ea typeface="Lato"/>
                <a:cs typeface="Lato"/>
              </a:rPr>
              <a:t> </a:t>
            </a:r>
            <a:r>
              <a:rPr lang="en-US" altLang="zh-CN" sz="900" spc="-2" dirty="0">
                <a:solidFill>
                  <a:srgbClr val="000000"/>
                </a:solidFill>
                <a:latin typeface="Lato"/>
                <a:ea typeface="Lato"/>
                <a:cs typeface="Lato"/>
              </a:rPr>
              <a:t>craft</a:t>
            </a:r>
            <a:r>
              <a:rPr lang="en-US" altLang="zh-CN" sz="900" spc="-6" dirty="0">
                <a:solidFill>
                  <a:srgbClr val="000000"/>
                </a:solidFill>
                <a:latin typeface="Lato"/>
                <a:ea typeface="Lato"/>
                <a:cs typeface="Lato"/>
              </a:rPr>
              <a:t> </a:t>
            </a:r>
            <a:r>
              <a:rPr lang="en-US" altLang="zh-CN" sz="900" spc="0" dirty="0">
                <a:solidFill>
                  <a:srgbClr val="000000"/>
                </a:solidFill>
                <a:latin typeface="Lato"/>
                <a:ea typeface="Lato"/>
                <a:cs typeface="Lato"/>
              </a:rPr>
              <a:t>test</a:t>
            </a:r>
            <a:r>
              <a:rPr lang="en-US" altLang="zh-CN" sz="900" spc="-5" dirty="0">
                <a:solidFill>
                  <a:srgbClr val="000000"/>
                </a:solidFill>
                <a:latin typeface="Lato"/>
                <a:ea typeface="Lato"/>
                <a:cs typeface="Lato"/>
              </a:rPr>
              <a:t> </a:t>
            </a:r>
            <a:r>
              <a:rPr lang="en-US" altLang="zh-CN" sz="900" spc="0" dirty="0">
                <a:solidFill>
                  <a:srgbClr val="000000"/>
                </a:solidFill>
                <a:latin typeface="Lato"/>
                <a:ea typeface="Lato"/>
                <a:cs typeface="Lato"/>
              </a:rPr>
              <a:t>cases</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and</a:t>
            </a:r>
            <a:r>
              <a:rPr lang="en-US" altLang="zh-CN" sz="900" spc="174" dirty="0">
                <a:solidFill>
                  <a:srgbClr val="000000"/>
                </a:solidFill>
                <a:latin typeface="Lato"/>
                <a:ea typeface="Lato"/>
                <a:cs typeface="Lato"/>
              </a:rPr>
              <a:t> </a:t>
            </a:r>
            <a:r>
              <a:rPr lang="en-US" altLang="zh-CN" sz="900" spc="-1" dirty="0">
                <a:solidFill>
                  <a:srgbClr val="000000"/>
                </a:solidFill>
                <a:latin typeface="Lato"/>
                <a:ea typeface="Lato"/>
                <a:cs typeface="Lato"/>
              </a:rPr>
              <a:t>checklists</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that</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encompass</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the</a:t>
            </a:r>
            <a:r>
              <a:rPr lang="en-US" altLang="zh-CN" sz="900" spc="-5" dirty="0">
                <a:solidFill>
                  <a:srgbClr val="000000"/>
                </a:solidFill>
                <a:latin typeface="Lato"/>
                <a:ea typeface="Lato"/>
                <a:cs typeface="Lato"/>
              </a:rPr>
              <a:t> </a:t>
            </a:r>
            <a:r>
              <a:rPr lang="en-US" altLang="zh-CN" sz="900" spc="-1" dirty="0">
                <a:solidFill>
                  <a:srgbClr val="000000"/>
                </a:solidFill>
                <a:latin typeface="Lato"/>
                <a:ea typeface="Lato"/>
                <a:cs typeface="Lato"/>
              </a:rPr>
              <a:t>software</a:t>
            </a:r>
            <a:r>
              <a:rPr lang="en-US" altLang="zh-CN" sz="900" spc="174" dirty="0">
                <a:solidFill>
                  <a:srgbClr val="000000"/>
                </a:solidFill>
                <a:latin typeface="Lato"/>
                <a:ea typeface="Lato"/>
                <a:cs typeface="Lato"/>
              </a:rPr>
              <a:t> </a:t>
            </a:r>
            <a:r>
              <a:rPr lang="en-US" altLang="zh-CN" sz="900" spc="-1" dirty="0">
                <a:solidFill>
                  <a:srgbClr val="000000"/>
                </a:solidFill>
                <a:latin typeface="Lato"/>
                <a:ea typeface="Lato"/>
                <a:cs typeface="Lato"/>
              </a:rPr>
              <a:t>requirements</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at</a:t>
            </a:r>
            <a:r>
              <a:rPr lang="en-US" altLang="zh-CN" sz="900" spc="-6" dirty="0">
                <a:solidFill>
                  <a:srgbClr val="000000"/>
                </a:solidFill>
                <a:latin typeface="Lato"/>
                <a:ea typeface="Lato"/>
                <a:cs typeface="Lato"/>
              </a:rPr>
              <a:t> </a:t>
            </a:r>
            <a:r>
              <a:rPr lang="en-US" altLang="zh-CN" sz="900" spc="0" dirty="0">
                <a:solidFill>
                  <a:srgbClr val="000000"/>
                </a:solidFill>
                <a:latin typeface="Lato"/>
                <a:ea typeface="Lato"/>
                <a:cs typeface="Lato"/>
              </a:rPr>
              <a:t>this</a:t>
            </a:r>
            <a:r>
              <a:rPr lang="en-US" altLang="zh-CN" sz="900" dirty="0">
                <a:solidFill>
                  <a:srgbClr val="000000"/>
                </a:solidFill>
                <a:latin typeface="Lato"/>
                <a:ea typeface="Lato"/>
                <a:cs typeface="Lato"/>
              </a:rPr>
              <a:t> </a:t>
            </a:r>
            <a:r>
              <a:rPr lang="en-US" altLang="zh-CN" sz="900" spc="-1" dirty="0">
                <a:solidFill>
                  <a:srgbClr val="000000"/>
                </a:solidFill>
                <a:latin typeface="Lato"/>
                <a:ea typeface="Lato"/>
                <a:cs typeface="Lato"/>
              </a:rPr>
              <a:t>stage.</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Each</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test</a:t>
            </a:r>
            <a:r>
              <a:rPr lang="en-US" altLang="zh-CN" sz="900" spc="-10" dirty="0">
                <a:solidFill>
                  <a:srgbClr val="000000"/>
                </a:solidFill>
                <a:latin typeface="Lato"/>
                <a:ea typeface="Lato"/>
                <a:cs typeface="Lato"/>
              </a:rPr>
              <a:t> </a:t>
            </a:r>
            <a:r>
              <a:rPr lang="en-US" altLang="zh-CN" sz="900" spc="0" dirty="0">
                <a:solidFill>
                  <a:srgbClr val="000000"/>
                </a:solidFill>
                <a:latin typeface="Lato"/>
                <a:ea typeface="Lato"/>
                <a:cs typeface="Lato"/>
              </a:rPr>
              <a:t>case</a:t>
            </a:r>
            <a:r>
              <a:rPr lang="en-US" altLang="zh-CN" sz="900" spc="174" dirty="0">
                <a:solidFill>
                  <a:srgbClr val="000000"/>
                </a:solidFill>
                <a:latin typeface="Lato"/>
                <a:ea typeface="Lato"/>
                <a:cs typeface="Lato"/>
              </a:rPr>
              <a:t> </a:t>
            </a:r>
            <a:r>
              <a:rPr lang="en-US" altLang="zh-CN" sz="900" spc="3" dirty="0">
                <a:solidFill>
                  <a:srgbClr val="000000"/>
                </a:solidFill>
                <a:latin typeface="Lato"/>
                <a:ea typeface="Lato"/>
                <a:cs typeface="Lato"/>
              </a:rPr>
              <a:t>must</a:t>
            </a:r>
            <a:r>
              <a:rPr lang="en-US" altLang="zh-CN" sz="900" spc="-10" dirty="0">
                <a:solidFill>
                  <a:srgbClr val="000000"/>
                </a:solidFill>
                <a:latin typeface="Lato"/>
                <a:ea typeface="Lato"/>
                <a:cs typeface="Lato"/>
              </a:rPr>
              <a:t> </a:t>
            </a:r>
            <a:r>
              <a:rPr lang="en-US" altLang="zh-CN" sz="900" spc="0" dirty="0">
                <a:solidFill>
                  <a:srgbClr val="000000"/>
                </a:solidFill>
                <a:latin typeface="Lato"/>
                <a:ea typeface="Lato"/>
                <a:cs typeface="Lato"/>
              </a:rPr>
              <a:t>contain</a:t>
            </a:r>
            <a:r>
              <a:rPr lang="en-US" altLang="zh-CN" sz="900" dirty="0">
                <a:solidFill>
                  <a:srgbClr val="000000"/>
                </a:solidFill>
                <a:latin typeface="Lato"/>
                <a:ea typeface="Lato"/>
                <a:cs typeface="Lato"/>
              </a:rPr>
              <a:t> </a:t>
            </a:r>
            <a:r>
              <a:rPr lang="en-US" altLang="zh-CN" sz="900" spc="1" dirty="0">
                <a:solidFill>
                  <a:srgbClr val="000000"/>
                </a:solidFill>
                <a:latin typeface="Lato"/>
                <a:ea typeface="Lato"/>
                <a:cs typeface="Lato"/>
              </a:rPr>
              <a:t>conditions,</a:t>
            </a:r>
            <a:r>
              <a:rPr lang="en-US" altLang="zh-CN" sz="900" spc="-8" dirty="0">
                <a:solidFill>
                  <a:srgbClr val="000000"/>
                </a:solidFill>
                <a:latin typeface="Lato"/>
                <a:ea typeface="Lato"/>
                <a:cs typeface="Lato"/>
              </a:rPr>
              <a:t> </a:t>
            </a:r>
            <a:r>
              <a:rPr lang="en-US" altLang="zh-CN" sz="900" spc="0" dirty="0">
                <a:solidFill>
                  <a:srgbClr val="000000"/>
                </a:solidFill>
                <a:latin typeface="Lato"/>
                <a:ea typeface="Lato"/>
                <a:cs typeface="Lato"/>
              </a:rPr>
              <a:t>data,</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and</a:t>
            </a:r>
            <a:r>
              <a:rPr lang="en-US" altLang="zh-CN" sz="900" spc="-7" dirty="0">
                <a:solidFill>
                  <a:srgbClr val="000000"/>
                </a:solidFill>
                <a:latin typeface="Lato"/>
                <a:ea typeface="Lato"/>
                <a:cs typeface="Lato"/>
              </a:rPr>
              <a:t> </a:t>
            </a:r>
            <a:r>
              <a:rPr lang="en-US" altLang="zh-CN" sz="900" spc="0" dirty="0">
                <a:solidFill>
                  <a:srgbClr val="000000"/>
                </a:solidFill>
                <a:latin typeface="Lato"/>
                <a:ea typeface="Lato"/>
                <a:cs typeface="Lato"/>
              </a:rPr>
              <a:t>the</a:t>
            </a:r>
            <a:r>
              <a:rPr lang="en-US" altLang="zh-CN" sz="900" spc="-7" dirty="0">
                <a:solidFill>
                  <a:srgbClr val="000000"/>
                </a:solidFill>
                <a:latin typeface="Lato"/>
                <a:ea typeface="Lato"/>
                <a:cs typeface="Lato"/>
              </a:rPr>
              <a:t> </a:t>
            </a:r>
            <a:r>
              <a:rPr lang="en-US" altLang="zh-CN" sz="900" spc="0" dirty="0">
                <a:solidFill>
                  <a:srgbClr val="000000"/>
                </a:solidFill>
                <a:latin typeface="Lato"/>
                <a:ea typeface="Lato"/>
                <a:cs typeface="Lato"/>
              </a:rPr>
              <a:t>steps</a:t>
            </a:r>
            <a:r>
              <a:rPr lang="en-US" altLang="zh-CN" sz="900" dirty="0">
                <a:solidFill>
                  <a:srgbClr val="000000"/>
                </a:solidFill>
                <a:latin typeface="Lato"/>
                <a:ea typeface="Lato"/>
                <a:cs typeface="Lato"/>
              </a:rPr>
              <a:t> </a:t>
            </a:r>
            <a:r>
              <a:rPr lang="en-US" altLang="zh-CN" sz="900" spc="-1" dirty="0">
                <a:solidFill>
                  <a:srgbClr val="000000"/>
                </a:solidFill>
                <a:latin typeface="Lato"/>
                <a:ea typeface="Lato"/>
                <a:cs typeface="Lato"/>
              </a:rPr>
              <a:t>needed</a:t>
            </a:r>
            <a:r>
              <a:rPr lang="en-US" altLang="zh-CN" sz="900" spc="-7" dirty="0">
                <a:solidFill>
                  <a:srgbClr val="000000"/>
                </a:solidFill>
                <a:latin typeface="Lato"/>
                <a:ea typeface="Lato"/>
                <a:cs typeface="Lato"/>
              </a:rPr>
              <a:t> </a:t>
            </a:r>
            <a:r>
              <a:rPr lang="en-US" altLang="zh-CN" sz="900" spc="0" dirty="0">
                <a:solidFill>
                  <a:srgbClr val="000000"/>
                </a:solidFill>
                <a:latin typeface="Lato"/>
                <a:ea typeface="Lato"/>
                <a:cs typeface="Lato"/>
              </a:rPr>
              <a:t>to</a:t>
            </a:r>
            <a:r>
              <a:rPr lang="en-US" altLang="zh-CN" sz="900" dirty="0">
                <a:solidFill>
                  <a:srgbClr val="000000"/>
                </a:solidFill>
                <a:latin typeface="Lato"/>
                <a:ea typeface="Lato"/>
                <a:cs typeface="Lato"/>
              </a:rPr>
              <a:t> </a:t>
            </a:r>
            <a:r>
              <a:rPr lang="en-US" altLang="zh-CN" sz="900" spc="-2" dirty="0">
                <a:solidFill>
                  <a:srgbClr val="000000"/>
                </a:solidFill>
                <a:latin typeface="Lato"/>
                <a:ea typeface="Lato"/>
                <a:cs typeface="Lato"/>
              </a:rPr>
              <a:t>validate</a:t>
            </a:r>
            <a:r>
              <a:rPr lang="en-US" altLang="zh-CN" sz="900" spc="-7" dirty="0">
                <a:solidFill>
                  <a:srgbClr val="000000"/>
                </a:solidFill>
                <a:latin typeface="Lato"/>
                <a:ea typeface="Lato"/>
                <a:cs typeface="Lato"/>
              </a:rPr>
              <a:t> </a:t>
            </a:r>
            <a:r>
              <a:rPr lang="en-US" altLang="zh-CN" sz="900" spc="0" dirty="0">
                <a:solidFill>
                  <a:srgbClr val="000000"/>
                </a:solidFill>
                <a:latin typeface="Lato"/>
                <a:ea typeface="Lato"/>
                <a:cs typeface="Lato"/>
              </a:rPr>
              <a:t>each</a:t>
            </a:r>
            <a:r>
              <a:rPr lang="en-US" altLang="zh-CN" sz="900" spc="-8" dirty="0">
                <a:solidFill>
                  <a:srgbClr val="000000"/>
                </a:solidFill>
                <a:latin typeface="Lato"/>
                <a:ea typeface="Lato"/>
                <a:cs typeface="Lato"/>
              </a:rPr>
              <a:t> </a:t>
            </a:r>
            <a:r>
              <a:rPr lang="en-US" altLang="zh-CN" sz="900" spc="-1" dirty="0">
                <a:solidFill>
                  <a:srgbClr val="000000"/>
                </a:solidFill>
                <a:latin typeface="Lato"/>
                <a:ea typeface="Lato"/>
                <a:cs typeface="Lato"/>
              </a:rPr>
              <a:t>functionality.</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Every</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test</a:t>
            </a:r>
            <a:r>
              <a:rPr lang="en-US" altLang="zh-CN" sz="900" spc="-5" dirty="0">
                <a:solidFill>
                  <a:srgbClr val="000000"/>
                </a:solidFill>
                <a:latin typeface="Lato"/>
                <a:ea typeface="Lato"/>
                <a:cs typeface="Lato"/>
              </a:rPr>
              <a:t> </a:t>
            </a:r>
            <a:r>
              <a:rPr lang="en-US" altLang="zh-CN" sz="900" spc="3" dirty="0">
                <a:solidFill>
                  <a:srgbClr val="000000"/>
                </a:solidFill>
                <a:latin typeface="Lato"/>
                <a:ea typeface="Lato"/>
                <a:cs typeface="Lato"/>
              </a:rPr>
              <a:t>must</a:t>
            </a:r>
            <a:r>
              <a:rPr lang="en-US" altLang="zh-CN" sz="900" spc="-10" dirty="0">
                <a:solidFill>
                  <a:srgbClr val="000000"/>
                </a:solidFill>
                <a:latin typeface="Lato"/>
                <a:ea typeface="Lato"/>
                <a:cs typeface="Lato"/>
              </a:rPr>
              <a:t> </a:t>
            </a:r>
            <a:r>
              <a:rPr lang="en-US" altLang="zh-CN" sz="900" spc="0" dirty="0">
                <a:solidFill>
                  <a:srgbClr val="000000"/>
                </a:solidFill>
                <a:latin typeface="Lato"/>
                <a:ea typeface="Lato"/>
                <a:cs typeface="Lato"/>
              </a:rPr>
              <a:t>also</a:t>
            </a:r>
            <a:r>
              <a:rPr lang="en-US" altLang="zh-CN" sz="900" dirty="0">
                <a:solidFill>
                  <a:srgbClr val="000000"/>
                </a:solidFill>
                <a:latin typeface="Lato"/>
                <a:ea typeface="Lato"/>
                <a:cs typeface="Lato"/>
              </a:rPr>
              <a:t> </a:t>
            </a:r>
            <a:r>
              <a:rPr lang="en-US" altLang="zh-CN" sz="900" spc="-2" dirty="0">
                <a:solidFill>
                  <a:srgbClr val="000000"/>
                </a:solidFill>
                <a:latin typeface="Lato"/>
                <a:ea typeface="Lato"/>
                <a:cs typeface="Lato"/>
              </a:rPr>
              <a:t>define</a:t>
            </a:r>
            <a:r>
              <a:rPr lang="en-US" altLang="zh-CN" sz="900" spc="-6" dirty="0">
                <a:solidFill>
                  <a:srgbClr val="000000"/>
                </a:solidFill>
                <a:latin typeface="Lato"/>
                <a:ea typeface="Lato"/>
                <a:cs typeface="Lato"/>
              </a:rPr>
              <a:t> </a:t>
            </a:r>
            <a:r>
              <a:rPr lang="en-US" altLang="zh-CN" sz="900" spc="0" dirty="0">
                <a:solidFill>
                  <a:srgbClr val="000000"/>
                </a:solidFill>
                <a:latin typeface="Lato"/>
                <a:ea typeface="Lato"/>
                <a:cs typeface="Lato"/>
              </a:rPr>
              <a:t>the</a:t>
            </a:r>
            <a:r>
              <a:rPr lang="en-US" altLang="zh-CN" sz="900" spc="-7" dirty="0">
                <a:solidFill>
                  <a:srgbClr val="000000"/>
                </a:solidFill>
                <a:latin typeface="Lato"/>
                <a:ea typeface="Lato"/>
                <a:cs typeface="Lato"/>
              </a:rPr>
              <a:t> </a:t>
            </a:r>
            <a:r>
              <a:rPr lang="en-US" altLang="zh-CN" sz="900" spc="-2" dirty="0">
                <a:solidFill>
                  <a:srgbClr val="000000"/>
                </a:solidFill>
                <a:latin typeface="Lato"/>
                <a:ea typeface="Lato"/>
                <a:cs typeface="Lato"/>
              </a:rPr>
              <a:t>expected</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test</a:t>
            </a:r>
            <a:r>
              <a:rPr lang="en-US" altLang="zh-CN" sz="900" spc="174" dirty="0">
                <a:solidFill>
                  <a:srgbClr val="000000"/>
                </a:solidFill>
                <a:latin typeface="Lato"/>
                <a:ea typeface="Lato"/>
                <a:cs typeface="Lato"/>
              </a:rPr>
              <a:t> </a:t>
            </a:r>
            <a:r>
              <a:rPr lang="en-US" altLang="zh-CN" sz="900" spc="0" dirty="0">
                <a:solidFill>
                  <a:srgbClr val="000000"/>
                </a:solidFill>
                <a:latin typeface="Lato"/>
                <a:ea typeface="Lato"/>
                <a:cs typeface="Lato"/>
              </a:rPr>
              <a:t>result.</a:t>
            </a:r>
            <a:endParaRPr lang="en-US" altLang="zh-CN" sz="900">
              <a:latin typeface="Lato"/>
              <a:ea typeface="Lato"/>
              <a:cs typeface="Lato"/>
            </a:endParaRPr>
          </a:p>
        </p:txBody>
      </p:sp>
      <p:sp>
        <p:nvSpPr>
          <p:cNvPr id="59" name="Text Box59"/>
          <p:cNvSpPr txBox="1"/>
          <p:nvPr/>
        </p:nvSpPr>
        <p:spPr>
          <a:xfrm>
            <a:off x="4139371" y="5817117"/>
            <a:ext cx="2957925" cy="418063"/>
          </a:xfrm>
          <a:prstGeom prst="rect">
            <a:avLst/>
          </a:prstGeom>
        </p:spPr>
        <p:txBody>
          <a:bodyPr wrap="square" lIns="0" tIns="0" rIns="0" rtlCol="0">
            <a:spAutoFit/>
          </a:bodyPr>
          <a:lstStyle/>
          <a:p>
            <a:pPr marL="1178942" algn="l" rtl="0">
              <a:lnSpc>
                <a:spcPts val="1419"/>
              </a:lnSpc>
              <a:spcBef>
                <a:spcPts val="2716"/>
              </a:spcBef>
            </a:pPr>
            <a:r>
              <a:rPr lang="en-US" altLang="zh-CN" sz="1200" b="1" spc="15">
                <a:solidFill>
                  <a:srgbClr val="000000"/>
                </a:solidFill>
                <a:latin typeface="Lato"/>
                <a:ea typeface="Lato"/>
                <a:cs typeface="Lato"/>
              </a:rPr>
              <a:t>Execute</a:t>
            </a:r>
            <a:r>
              <a:rPr lang="en-US" altLang="zh-CN" sz="1200" b="1">
                <a:solidFill>
                  <a:srgbClr val="000000"/>
                </a:solidFill>
                <a:latin typeface="Lato"/>
                <a:ea typeface="Lato"/>
                <a:cs typeface="Lato"/>
              </a:rPr>
              <a:t> </a:t>
            </a:r>
            <a:r>
              <a:rPr lang="en-US" altLang="zh-CN" sz="1200" b="1" spc="14" dirty="0">
                <a:solidFill>
                  <a:srgbClr val="000000"/>
                </a:solidFill>
                <a:latin typeface="Lato"/>
                <a:ea typeface="Lato"/>
                <a:cs typeface="Lato"/>
              </a:rPr>
              <a:t>Tests</a:t>
            </a:r>
            <a:r>
              <a:rPr lang="en-US" altLang="zh-CN" sz="1200" b="1" dirty="0">
                <a:solidFill>
                  <a:srgbClr val="000000"/>
                </a:solidFill>
                <a:latin typeface="Lato"/>
                <a:ea typeface="Lato"/>
                <a:cs typeface="Lato"/>
              </a:rPr>
              <a:t> </a:t>
            </a:r>
            <a:r>
              <a:rPr lang="en-US" altLang="zh-CN" sz="1200" b="1" spc="14" dirty="0">
                <a:solidFill>
                  <a:srgbClr val="000000"/>
                </a:solidFill>
                <a:latin typeface="Lato"/>
                <a:ea typeface="Lato"/>
                <a:cs typeface="Lato"/>
              </a:rPr>
              <a:t>and</a:t>
            </a:r>
            <a:r>
              <a:rPr lang="en-US" altLang="zh-CN" sz="1200" b="1" dirty="0">
                <a:solidFill>
                  <a:srgbClr val="000000"/>
                </a:solidFill>
                <a:latin typeface="Lato"/>
                <a:ea typeface="Lato"/>
                <a:cs typeface="Lato"/>
              </a:rPr>
              <a:t> </a:t>
            </a:r>
            <a:r>
              <a:rPr lang="en-US" altLang="zh-CN" sz="1200" b="1" spc="15" dirty="0">
                <a:solidFill>
                  <a:srgbClr val="000000"/>
                </a:solidFill>
                <a:latin typeface="Lato"/>
                <a:ea typeface="Lato"/>
                <a:cs typeface="Lato"/>
              </a:rPr>
              <a:t>Report</a:t>
            </a:r>
            <a:endParaRPr lang="en-US" altLang="zh-CN" sz="1200">
              <a:latin typeface="Lato"/>
              <a:ea typeface="Lato"/>
              <a:cs typeface="Lato"/>
            </a:endParaRPr>
          </a:p>
          <a:p>
            <a:pPr marL="2370450" algn="l" rtl="0">
              <a:lnSpc>
                <a:spcPts val="1419"/>
              </a:lnSpc>
              <a:spcBef>
                <a:spcPts val="118"/>
              </a:spcBef>
            </a:pPr>
            <a:r>
              <a:rPr lang="en-US" altLang="zh-CN" sz="1200" b="1" spc="14" dirty="0">
                <a:solidFill>
                  <a:srgbClr val="000000"/>
                </a:solidFill>
                <a:latin typeface="Lato"/>
                <a:ea typeface="Lato"/>
                <a:cs typeface="Lato"/>
              </a:rPr>
              <a:t>Defects</a:t>
            </a:r>
            <a:endParaRPr lang="en-US" altLang="zh-CN" sz="1200">
              <a:latin typeface="Lato"/>
              <a:ea typeface="Lato"/>
              <a:cs typeface="Lato"/>
            </a:endParaRPr>
          </a:p>
        </p:txBody>
      </p:sp>
      <p:sp>
        <p:nvSpPr>
          <p:cNvPr id="61" name="Text Box61"/>
          <p:cNvSpPr txBox="1"/>
          <p:nvPr/>
        </p:nvSpPr>
        <p:spPr>
          <a:xfrm>
            <a:off x="4850696" y="6486088"/>
            <a:ext cx="2253644" cy="1278000"/>
          </a:xfrm>
          <a:prstGeom prst="rect">
            <a:avLst/>
          </a:prstGeom>
        </p:spPr>
        <p:txBody>
          <a:bodyPr wrap="square" lIns="0" tIns="0" rIns="0" rtlCol="0">
            <a:noAutofit/>
          </a:bodyPr>
          <a:lstStyle/>
          <a:p>
            <a:pPr algn="l">
              <a:lnSpc>
                <a:spcPts val="0"/>
              </a:lnSpc>
            </a:pPr>
            <a:endParaRPr/>
          </a:p>
          <a:p>
            <a:pPr marL="265034" indent="-207152" algn="l" rtl="0">
              <a:lnSpc>
                <a:spcPts val="1120"/>
              </a:lnSpc>
            </a:pPr>
            <a:r>
              <a:rPr lang="en-US" altLang="zh-CN" sz="900" spc="0" dirty="0">
                <a:solidFill>
                  <a:srgbClr val="000000"/>
                </a:solidFill>
                <a:latin typeface="Lato"/>
                <a:ea typeface="Lato"/>
                <a:cs typeface="Lato"/>
              </a:rPr>
              <a:t>Tests</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start</a:t>
            </a:r>
            <a:r>
              <a:rPr lang="en-US" altLang="zh-CN" sz="900" spc="-9" dirty="0">
                <a:solidFill>
                  <a:srgbClr val="000000"/>
                </a:solidFill>
                <a:latin typeface="Lato"/>
                <a:ea typeface="Lato"/>
                <a:cs typeface="Lato"/>
              </a:rPr>
              <a:t> </a:t>
            </a:r>
            <a:r>
              <a:rPr lang="en-US" altLang="zh-CN" sz="900" spc="0" dirty="0">
                <a:solidFill>
                  <a:srgbClr val="000000"/>
                </a:solidFill>
                <a:latin typeface="Lato"/>
                <a:ea typeface="Lato"/>
                <a:cs typeface="Lato"/>
              </a:rPr>
              <a:t>at</a:t>
            </a:r>
            <a:r>
              <a:rPr lang="en-US" altLang="zh-CN" sz="900" spc="-6" dirty="0">
                <a:solidFill>
                  <a:srgbClr val="000000"/>
                </a:solidFill>
                <a:latin typeface="Lato"/>
                <a:ea typeface="Lato"/>
                <a:cs typeface="Lato"/>
              </a:rPr>
              <a:t> </a:t>
            </a:r>
            <a:r>
              <a:rPr lang="en-US" altLang="zh-CN" sz="900" spc="0" dirty="0">
                <a:solidFill>
                  <a:srgbClr val="000000"/>
                </a:solidFill>
                <a:latin typeface="Lato"/>
                <a:ea typeface="Lato"/>
                <a:cs typeface="Lato"/>
              </a:rPr>
              <a:t>the</a:t>
            </a:r>
            <a:r>
              <a:rPr lang="en-US" altLang="zh-CN" sz="900" spc="-7" dirty="0">
                <a:solidFill>
                  <a:srgbClr val="000000"/>
                </a:solidFill>
                <a:latin typeface="Lato"/>
                <a:ea typeface="Lato"/>
                <a:cs typeface="Lato"/>
              </a:rPr>
              <a:t> </a:t>
            </a:r>
            <a:r>
              <a:rPr lang="en-US" altLang="zh-CN" sz="900" spc="0" dirty="0">
                <a:solidFill>
                  <a:srgbClr val="000000"/>
                </a:solidFill>
                <a:latin typeface="Lato"/>
                <a:ea typeface="Lato"/>
                <a:cs typeface="Lato"/>
              </a:rPr>
              <a:t>unit</a:t>
            </a:r>
            <a:r>
              <a:rPr lang="en-US" altLang="zh-CN" sz="900" dirty="0">
                <a:solidFill>
                  <a:srgbClr val="000000"/>
                </a:solidFill>
                <a:latin typeface="Lato"/>
                <a:ea typeface="Lato"/>
                <a:cs typeface="Lato"/>
              </a:rPr>
              <a:t> </a:t>
            </a:r>
            <a:r>
              <a:rPr lang="en-US" altLang="zh-CN" sz="900" spc="-4" dirty="0">
                <a:solidFill>
                  <a:srgbClr val="000000"/>
                </a:solidFill>
                <a:latin typeface="Lato"/>
                <a:ea typeface="Lato"/>
                <a:cs typeface="Lato"/>
              </a:rPr>
              <a:t>level</a:t>
            </a:r>
            <a:r>
              <a:rPr lang="en-US" altLang="zh-CN" sz="900" spc="-7" dirty="0">
                <a:solidFill>
                  <a:srgbClr val="000000"/>
                </a:solidFill>
                <a:latin typeface="Lato"/>
                <a:ea typeface="Lato"/>
                <a:cs typeface="Lato"/>
              </a:rPr>
              <a:t> </a:t>
            </a:r>
            <a:r>
              <a:rPr lang="en-US" altLang="zh-CN" sz="900" spc="-2" dirty="0">
                <a:solidFill>
                  <a:srgbClr val="000000"/>
                </a:solidFill>
                <a:latin typeface="Lato"/>
                <a:ea typeface="Lato"/>
                <a:cs typeface="Lato"/>
              </a:rPr>
              <a:t>with</a:t>
            </a:r>
            <a:r>
              <a:rPr lang="en-US" altLang="zh-CN" sz="900" dirty="0">
                <a:solidFill>
                  <a:srgbClr val="000000"/>
                </a:solidFill>
                <a:latin typeface="Lato"/>
                <a:ea typeface="Lato"/>
                <a:cs typeface="Lato"/>
              </a:rPr>
              <a:t> </a:t>
            </a:r>
            <a:r>
              <a:rPr lang="en-US" altLang="zh-CN" sz="900" spc="-2" dirty="0">
                <a:solidFill>
                  <a:srgbClr val="000000"/>
                </a:solidFill>
                <a:latin typeface="Lato"/>
                <a:ea typeface="Lato"/>
                <a:cs typeface="Lato"/>
              </a:rPr>
              <a:t>developers</a:t>
            </a:r>
            <a:r>
              <a:rPr lang="en-US" altLang="zh-CN" sz="900" dirty="0">
                <a:solidFill>
                  <a:srgbClr val="000000"/>
                </a:solidFill>
                <a:latin typeface="Lato"/>
                <a:ea typeface="Lato"/>
                <a:cs typeface="Lato"/>
              </a:rPr>
              <a:t> </a:t>
            </a:r>
            <a:r>
              <a:rPr lang="en-US" altLang="zh-CN" sz="900" spc="-1" dirty="0">
                <a:solidFill>
                  <a:srgbClr val="000000"/>
                </a:solidFill>
                <a:latin typeface="Lato"/>
                <a:ea typeface="Lato"/>
                <a:cs typeface="Lato"/>
              </a:rPr>
              <a:t>performing</a:t>
            </a:r>
            <a:r>
              <a:rPr lang="en-US" altLang="zh-CN" sz="900" spc="-10" dirty="0">
                <a:solidFill>
                  <a:srgbClr val="000000"/>
                </a:solidFill>
                <a:latin typeface="Lato"/>
                <a:ea typeface="Lato"/>
                <a:cs typeface="Lato"/>
              </a:rPr>
              <a:t> </a:t>
            </a:r>
            <a:r>
              <a:rPr lang="en-US" altLang="zh-CN" sz="900" spc="0" dirty="0">
                <a:solidFill>
                  <a:srgbClr val="000000"/>
                </a:solidFill>
                <a:latin typeface="Lato"/>
                <a:ea typeface="Lato"/>
                <a:cs typeface="Lato"/>
              </a:rPr>
              <a:t>unit</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tests.</a:t>
            </a:r>
            <a:r>
              <a:rPr lang="en-US" altLang="zh-CN" sz="900" dirty="0">
                <a:solidFill>
                  <a:srgbClr val="000000"/>
                </a:solidFill>
                <a:latin typeface="Lato"/>
                <a:ea typeface="Lato"/>
                <a:cs typeface="Lato"/>
              </a:rPr>
              <a:t> </a:t>
            </a:r>
            <a:r>
              <a:rPr lang="en-US" altLang="zh-CN" sz="900" spc="-1" dirty="0">
                <a:solidFill>
                  <a:srgbClr val="000000"/>
                </a:solidFill>
                <a:latin typeface="Lato"/>
                <a:ea typeface="Lato"/>
                <a:cs typeface="Lato"/>
              </a:rPr>
              <a:t>Then,</a:t>
            </a:r>
            <a:r>
              <a:rPr lang="en-US" altLang="zh-CN" sz="900" spc="-6" dirty="0">
                <a:solidFill>
                  <a:srgbClr val="000000"/>
                </a:solidFill>
                <a:latin typeface="Lato"/>
                <a:ea typeface="Lato"/>
                <a:cs typeface="Lato"/>
              </a:rPr>
              <a:t> </a:t>
            </a:r>
            <a:r>
              <a:rPr lang="en-US" altLang="zh-CN" sz="900" spc="0" dirty="0">
                <a:solidFill>
                  <a:srgbClr val="000000"/>
                </a:solidFill>
                <a:latin typeface="Lato"/>
                <a:ea typeface="Lato"/>
                <a:cs typeface="Lato"/>
              </a:rPr>
              <a:t>the</a:t>
            </a:r>
            <a:r>
              <a:rPr lang="en-US" altLang="zh-CN" sz="900" spc="-7" dirty="0">
                <a:solidFill>
                  <a:srgbClr val="000000"/>
                </a:solidFill>
                <a:latin typeface="Lato"/>
                <a:ea typeface="Lato"/>
                <a:cs typeface="Lato"/>
              </a:rPr>
              <a:t> </a:t>
            </a:r>
            <a:r>
              <a:rPr lang="en-US" altLang="zh-CN" sz="900" spc="0" dirty="0">
                <a:solidFill>
                  <a:srgbClr val="000000"/>
                </a:solidFill>
                <a:latin typeface="Lato"/>
                <a:ea typeface="Lato"/>
                <a:cs typeface="Lato"/>
              </a:rPr>
              <a:t>quality</a:t>
            </a:r>
            <a:endParaRPr lang="en-US" altLang="zh-CN" sz="900">
              <a:latin typeface="Lato"/>
              <a:ea typeface="Lato"/>
              <a:cs typeface="Lato"/>
            </a:endParaRPr>
          </a:p>
          <a:p>
            <a:pPr marL="30464" marR="54" indent="-30464" algn="just" rtl="0">
              <a:lnSpc>
                <a:spcPts val="1176"/>
              </a:lnSpc>
            </a:pPr>
            <a:r>
              <a:rPr lang="en-US" altLang="zh-CN" sz="900" spc="1" dirty="0">
                <a:solidFill>
                  <a:srgbClr val="000000"/>
                </a:solidFill>
                <a:latin typeface="Lato"/>
                <a:ea typeface="Lato"/>
                <a:cs typeface="Lato"/>
              </a:rPr>
              <a:t>assurance</a:t>
            </a:r>
            <a:r>
              <a:rPr lang="en-US" altLang="zh-CN" sz="900" spc="-10" dirty="0">
                <a:solidFill>
                  <a:srgbClr val="000000"/>
                </a:solidFill>
                <a:latin typeface="Lato"/>
                <a:ea typeface="Lato"/>
                <a:cs typeface="Lato"/>
              </a:rPr>
              <a:t> </a:t>
            </a:r>
            <a:r>
              <a:rPr lang="en-US" altLang="zh-CN" sz="900" spc="0" dirty="0">
                <a:solidFill>
                  <a:srgbClr val="000000"/>
                </a:solidFill>
                <a:latin typeface="Lato"/>
                <a:ea typeface="Lato"/>
                <a:cs typeface="Lato"/>
              </a:rPr>
              <a:t>testing</a:t>
            </a:r>
            <a:r>
              <a:rPr lang="en-US" altLang="zh-CN" sz="900" spc="-9" dirty="0">
                <a:solidFill>
                  <a:srgbClr val="000000"/>
                </a:solidFill>
                <a:latin typeface="Lato"/>
                <a:ea typeface="Lato"/>
                <a:cs typeface="Lato"/>
              </a:rPr>
              <a:t> </a:t>
            </a:r>
            <a:r>
              <a:rPr lang="en-US" altLang="zh-CN" sz="900" spc="0" dirty="0">
                <a:solidFill>
                  <a:srgbClr val="000000"/>
                </a:solidFill>
                <a:latin typeface="Lato"/>
                <a:ea typeface="Lato"/>
                <a:cs typeface="Lato"/>
              </a:rPr>
              <a:t>team</a:t>
            </a:r>
            <a:r>
              <a:rPr lang="en-US" altLang="zh-CN" sz="900" spc="-7" dirty="0">
                <a:solidFill>
                  <a:srgbClr val="000000"/>
                </a:solidFill>
                <a:latin typeface="Lato"/>
                <a:ea typeface="Lato"/>
                <a:cs typeface="Lato"/>
              </a:rPr>
              <a:t> </a:t>
            </a:r>
            <a:r>
              <a:rPr lang="en-US" altLang="zh-CN" sz="900" spc="0" dirty="0">
                <a:solidFill>
                  <a:srgbClr val="000000"/>
                </a:solidFill>
                <a:latin typeface="Lato"/>
                <a:ea typeface="Lato"/>
                <a:cs typeface="Lato"/>
              </a:rPr>
              <a:t>runs</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tests</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at</a:t>
            </a:r>
            <a:r>
              <a:rPr lang="en-US" altLang="zh-CN" sz="900" spc="-5" dirty="0">
                <a:solidFill>
                  <a:srgbClr val="000000"/>
                </a:solidFill>
                <a:latin typeface="Lato"/>
                <a:ea typeface="Lato"/>
                <a:cs typeface="Lato"/>
              </a:rPr>
              <a:t> </a:t>
            </a:r>
            <a:r>
              <a:rPr lang="en-US" altLang="zh-CN" sz="900" spc="0" dirty="0">
                <a:solidFill>
                  <a:srgbClr val="000000"/>
                </a:solidFill>
                <a:latin typeface="Lato"/>
                <a:ea typeface="Lato"/>
                <a:cs typeface="Lato"/>
              </a:rPr>
              <a:t>API</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and</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UI</a:t>
            </a:r>
            <a:r>
              <a:rPr lang="en-US" altLang="zh-CN" sz="900" spc="-5" dirty="0">
                <a:solidFill>
                  <a:srgbClr val="000000"/>
                </a:solidFill>
                <a:latin typeface="Lato"/>
                <a:ea typeface="Lato"/>
                <a:cs typeface="Lato"/>
              </a:rPr>
              <a:t> </a:t>
            </a:r>
            <a:r>
              <a:rPr lang="en-US" altLang="zh-CN" sz="900" spc="-2" dirty="0">
                <a:solidFill>
                  <a:srgbClr val="000000"/>
                </a:solidFill>
                <a:latin typeface="Lato"/>
                <a:ea typeface="Lato"/>
                <a:cs typeface="Lato"/>
              </a:rPr>
              <a:t>levels.</a:t>
            </a:r>
            <a:r>
              <a:rPr lang="en-US" altLang="zh-CN" sz="900" dirty="0">
                <a:solidFill>
                  <a:srgbClr val="000000"/>
                </a:solidFill>
                <a:latin typeface="Lato"/>
                <a:ea typeface="Lato"/>
                <a:cs typeface="Lato"/>
              </a:rPr>
              <a:t> </a:t>
            </a:r>
            <a:r>
              <a:rPr lang="en-US" altLang="zh-CN" sz="900" spc="-2" dirty="0">
                <a:solidFill>
                  <a:srgbClr val="000000"/>
                </a:solidFill>
                <a:latin typeface="Lato"/>
                <a:ea typeface="Lato"/>
                <a:cs typeface="Lato"/>
              </a:rPr>
              <a:t>All</a:t>
            </a:r>
            <a:r>
              <a:rPr lang="en-US" altLang="zh-CN" sz="900" spc="-9" dirty="0">
                <a:solidFill>
                  <a:srgbClr val="000000"/>
                </a:solidFill>
                <a:latin typeface="Lato"/>
                <a:ea typeface="Lato"/>
                <a:cs typeface="Lato"/>
              </a:rPr>
              <a:t> </a:t>
            </a:r>
            <a:r>
              <a:rPr lang="en-US" altLang="zh-CN" sz="900" spc="0" dirty="0">
                <a:solidFill>
                  <a:srgbClr val="000000"/>
                </a:solidFill>
                <a:latin typeface="Lato"/>
                <a:ea typeface="Lato"/>
                <a:cs typeface="Lato"/>
              </a:rPr>
              <a:t>bugs</a:t>
            </a:r>
            <a:r>
              <a:rPr lang="en-US" altLang="zh-CN" sz="900" dirty="0">
                <a:solidFill>
                  <a:srgbClr val="000000"/>
                </a:solidFill>
                <a:latin typeface="Lato"/>
                <a:ea typeface="Lato"/>
                <a:cs typeface="Lato"/>
              </a:rPr>
              <a:t> </a:t>
            </a:r>
            <a:r>
              <a:rPr lang="en-US" altLang="zh-CN" sz="900" spc="-2" dirty="0">
                <a:solidFill>
                  <a:srgbClr val="000000"/>
                </a:solidFill>
                <a:latin typeface="Lato"/>
                <a:ea typeface="Lato"/>
                <a:cs typeface="Lato"/>
              </a:rPr>
              <a:t>detected</a:t>
            </a:r>
            <a:r>
              <a:rPr lang="en-US" altLang="zh-CN" sz="900" dirty="0">
                <a:solidFill>
                  <a:srgbClr val="000000"/>
                </a:solidFill>
                <a:latin typeface="Lato"/>
                <a:ea typeface="Lato"/>
                <a:cs typeface="Lato"/>
              </a:rPr>
              <a:t> </a:t>
            </a:r>
            <a:r>
              <a:rPr lang="en-US" altLang="zh-CN" sz="900" spc="-2" dirty="0">
                <a:solidFill>
                  <a:srgbClr val="000000"/>
                </a:solidFill>
                <a:latin typeface="Lato"/>
                <a:ea typeface="Lato"/>
                <a:cs typeface="Lato"/>
              </a:rPr>
              <a:t>are</a:t>
            </a:r>
            <a:r>
              <a:rPr lang="en-US" altLang="zh-CN" sz="900" spc="-9" dirty="0">
                <a:solidFill>
                  <a:srgbClr val="000000"/>
                </a:solidFill>
                <a:latin typeface="Lato"/>
                <a:ea typeface="Lato"/>
                <a:cs typeface="Lato"/>
              </a:rPr>
              <a:t> </a:t>
            </a:r>
            <a:r>
              <a:rPr lang="en-US" altLang="zh-CN" sz="900" spc="1" dirty="0">
                <a:solidFill>
                  <a:srgbClr val="000000"/>
                </a:solidFill>
                <a:latin typeface="Lato"/>
                <a:ea typeface="Lato"/>
                <a:cs typeface="Lato"/>
              </a:rPr>
              <a:t>submitted</a:t>
            </a:r>
            <a:r>
              <a:rPr lang="en-US" altLang="zh-CN" sz="900" spc="-10" dirty="0">
                <a:solidFill>
                  <a:srgbClr val="000000"/>
                </a:solidFill>
                <a:latin typeface="Lato"/>
                <a:ea typeface="Lato"/>
                <a:cs typeface="Lato"/>
              </a:rPr>
              <a:t> </a:t>
            </a:r>
            <a:r>
              <a:rPr lang="en-US" altLang="zh-CN" sz="900" spc="0" dirty="0">
                <a:solidFill>
                  <a:srgbClr val="000000"/>
                </a:solidFill>
                <a:latin typeface="Lato"/>
                <a:ea typeface="Lato"/>
                <a:cs typeface="Lato"/>
              </a:rPr>
              <a:t>in</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a</a:t>
            </a:r>
            <a:r>
              <a:rPr lang="en-US" altLang="zh-CN" sz="900" spc="-7" dirty="0">
                <a:solidFill>
                  <a:srgbClr val="000000"/>
                </a:solidFill>
                <a:latin typeface="Lato"/>
                <a:ea typeface="Lato"/>
                <a:cs typeface="Lato"/>
              </a:rPr>
              <a:t> </a:t>
            </a:r>
            <a:r>
              <a:rPr lang="en-US" altLang="zh-CN" sz="900" spc="-2" dirty="0">
                <a:solidFill>
                  <a:srgbClr val="000000"/>
                </a:solidFill>
                <a:latin typeface="Lato"/>
                <a:ea typeface="Lato"/>
                <a:cs typeface="Lato"/>
              </a:rPr>
              <a:t>defect</a:t>
            </a:r>
            <a:r>
              <a:rPr lang="en-US" altLang="zh-CN" sz="900" dirty="0">
                <a:solidFill>
                  <a:srgbClr val="000000"/>
                </a:solidFill>
                <a:latin typeface="Lato"/>
                <a:ea typeface="Lato"/>
                <a:cs typeface="Lato"/>
              </a:rPr>
              <a:t> </a:t>
            </a:r>
            <a:r>
              <a:rPr lang="en-US" altLang="zh-CN" sz="900" spc="-2" dirty="0">
                <a:solidFill>
                  <a:srgbClr val="000000"/>
                </a:solidFill>
                <a:latin typeface="Lato"/>
                <a:ea typeface="Lato"/>
                <a:cs typeface="Lato"/>
              </a:rPr>
              <a:t>tracking</a:t>
            </a:r>
            <a:r>
              <a:rPr lang="en-US" altLang="zh-CN" sz="900" dirty="0">
                <a:solidFill>
                  <a:srgbClr val="000000"/>
                </a:solidFill>
                <a:latin typeface="Lato"/>
                <a:ea typeface="Lato"/>
                <a:cs typeface="Lato"/>
              </a:rPr>
              <a:t> </a:t>
            </a:r>
            <a:r>
              <a:rPr lang="en-US" altLang="zh-CN" sz="900" spc="-1" dirty="0">
                <a:solidFill>
                  <a:srgbClr val="000000"/>
                </a:solidFill>
                <a:latin typeface="Lato"/>
                <a:ea typeface="Lato"/>
                <a:cs typeface="Lato"/>
              </a:rPr>
              <a:t>system</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for</a:t>
            </a:r>
            <a:r>
              <a:rPr lang="en-US" altLang="zh-CN" sz="900" spc="-10" dirty="0">
                <a:solidFill>
                  <a:srgbClr val="000000"/>
                </a:solidFill>
                <a:latin typeface="Lato"/>
                <a:ea typeface="Lato"/>
                <a:cs typeface="Lato"/>
              </a:rPr>
              <a:t> </a:t>
            </a:r>
            <a:r>
              <a:rPr lang="en-US" altLang="zh-CN" sz="900" spc="-3" dirty="0">
                <a:solidFill>
                  <a:srgbClr val="000000"/>
                </a:solidFill>
                <a:latin typeface="Lato"/>
                <a:ea typeface="Lato"/>
                <a:cs typeface="Lato"/>
              </a:rPr>
              <a:t>effective</a:t>
            </a:r>
            <a:r>
              <a:rPr lang="en-US" altLang="zh-CN" sz="900" spc="-6" dirty="0">
                <a:solidFill>
                  <a:srgbClr val="000000"/>
                </a:solidFill>
                <a:latin typeface="Lato"/>
                <a:ea typeface="Lato"/>
                <a:cs typeface="Lato"/>
              </a:rPr>
              <a:t> </a:t>
            </a:r>
            <a:r>
              <a:rPr lang="en-US" altLang="zh-CN" sz="900" spc="-2" dirty="0">
                <a:solidFill>
                  <a:srgbClr val="000000"/>
                </a:solidFill>
                <a:latin typeface="Lato"/>
                <a:ea typeface="Lato"/>
                <a:cs typeface="Lato"/>
              </a:rPr>
              <a:t>defect</a:t>
            </a:r>
            <a:endParaRPr lang="en-US" altLang="zh-CN" sz="900">
              <a:latin typeface="Lato"/>
              <a:ea typeface="Lato"/>
              <a:cs typeface="Lato"/>
            </a:endParaRPr>
          </a:p>
          <a:p>
            <a:pPr marL="1514423" algn="l" rtl="0">
              <a:lnSpc>
                <a:spcPts val="1064"/>
              </a:lnSpc>
              <a:spcBef>
                <a:spcPts val="112"/>
              </a:spcBef>
            </a:pPr>
            <a:r>
              <a:rPr lang="en-US" altLang="zh-CN" sz="900" spc="0" dirty="0">
                <a:solidFill>
                  <a:srgbClr val="000000"/>
                </a:solidFill>
                <a:latin typeface="Lato"/>
                <a:ea typeface="Lato"/>
                <a:cs typeface="Lato"/>
              </a:rPr>
              <a:t>management.</a:t>
            </a:r>
            <a:endParaRPr lang="en-US" altLang="zh-CN" sz="900">
              <a:latin typeface="Lato"/>
              <a:ea typeface="Lato"/>
              <a:cs typeface="Lato"/>
            </a:endParaRPr>
          </a:p>
        </p:txBody>
      </p:sp>
      <p:sp>
        <p:nvSpPr>
          <p:cNvPr id="63" name="Text Box63"/>
          <p:cNvSpPr txBox="1"/>
          <p:nvPr/>
        </p:nvSpPr>
        <p:spPr>
          <a:xfrm>
            <a:off x="4852220" y="9293944"/>
            <a:ext cx="2251549" cy="1278000"/>
          </a:xfrm>
          <a:prstGeom prst="rect">
            <a:avLst/>
          </a:prstGeom>
        </p:spPr>
        <p:txBody>
          <a:bodyPr wrap="square" lIns="0" tIns="0" rIns="0" rtlCol="0">
            <a:noAutofit/>
          </a:bodyPr>
          <a:lstStyle/>
          <a:p>
            <a:pPr algn="l">
              <a:lnSpc>
                <a:spcPts val="0"/>
              </a:lnSpc>
            </a:pPr>
            <a:endParaRPr/>
          </a:p>
          <a:p>
            <a:pPr indent="88344" algn="l" rtl="0">
              <a:lnSpc>
                <a:spcPts val="1120"/>
              </a:lnSpc>
            </a:pPr>
            <a:r>
              <a:rPr lang="en-US" altLang="zh-CN" sz="900" spc="0" dirty="0">
                <a:solidFill>
                  <a:srgbClr val="000000"/>
                </a:solidFill>
                <a:latin typeface="Lato"/>
                <a:ea typeface="Lato"/>
                <a:cs typeface="Lato"/>
              </a:rPr>
              <a:t>A</a:t>
            </a:r>
            <a:r>
              <a:rPr lang="en-US" altLang="zh-CN" sz="900" spc="-6" dirty="0">
                <a:solidFill>
                  <a:srgbClr val="000000"/>
                </a:solidFill>
                <a:latin typeface="Lato"/>
                <a:ea typeface="Lato"/>
                <a:cs typeface="Lato"/>
              </a:rPr>
              <a:t> </a:t>
            </a:r>
            <a:r>
              <a:rPr lang="en-US" altLang="zh-CN" sz="900" spc="-1" dirty="0">
                <a:solidFill>
                  <a:srgbClr val="000000"/>
                </a:solidFill>
                <a:latin typeface="Lato"/>
                <a:ea typeface="Lato"/>
                <a:cs typeface="Lato"/>
              </a:rPr>
              <a:t>release</a:t>
            </a:r>
            <a:r>
              <a:rPr lang="en-US" altLang="zh-CN" sz="900" spc="-12" dirty="0">
                <a:solidFill>
                  <a:srgbClr val="000000"/>
                </a:solidFill>
                <a:latin typeface="Lato"/>
                <a:ea typeface="Lato"/>
                <a:cs typeface="Lato"/>
              </a:rPr>
              <a:t> </a:t>
            </a:r>
            <a:r>
              <a:rPr lang="en-US" altLang="zh-CN" sz="900" spc="0" dirty="0">
                <a:solidFill>
                  <a:srgbClr val="000000"/>
                </a:solidFill>
                <a:latin typeface="Lato"/>
                <a:ea typeface="Lato"/>
                <a:cs typeface="Lato"/>
              </a:rPr>
              <a:t>notification</a:t>
            </a:r>
            <a:r>
              <a:rPr lang="en-US" altLang="zh-CN" sz="900" spc="-7" dirty="0">
                <a:solidFill>
                  <a:srgbClr val="000000"/>
                </a:solidFill>
                <a:latin typeface="Lato"/>
                <a:ea typeface="Lato"/>
                <a:cs typeface="Lato"/>
              </a:rPr>
              <a:t> </a:t>
            </a:r>
            <a:r>
              <a:rPr lang="en-US" altLang="zh-CN" sz="900" spc="0" dirty="0">
                <a:solidFill>
                  <a:srgbClr val="000000"/>
                </a:solidFill>
                <a:latin typeface="Lato"/>
                <a:ea typeface="Lato"/>
                <a:cs typeface="Lato"/>
              </a:rPr>
              <a:t>is</a:t>
            </a:r>
            <a:r>
              <a:rPr lang="en-US" altLang="zh-CN" sz="900" dirty="0">
                <a:solidFill>
                  <a:srgbClr val="000000"/>
                </a:solidFill>
                <a:latin typeface="Lato"/>
                <a:ea typeface="Lato"/>
                <a:cs typeface="Lato"/>
              </a:rPr>
              <a:t> </a:t>
            </a:r>
            <a:r>
              <a:rPr lang="en-US" altLang="zh-CN" sz="900" spc="-2" dirty="0">
                <a:solidFill>
                  <a:srgbClr val="000000"/>
                </a:solidFill>
                <a:latin typeface="Lato"/>
                <a:ea typeface="Lato"/>
                <a:cs typeface="Lato"/>
              </a:rPr>
              <a:t>released</a:t>
            </a:r>
            <a:r>
              <a:rPr lang="en-US" altLang="zh-CN" sz="900" spc="-6" dirty="0">
                <a:solidFill>
                  <a:srgbClr val="000000"/>
                </a:solidFill>
                <a:latin typeface="Lato"/>
                <a:ea typeface="Lato"/>
                <a:cs typeface="Lato"/>
              </a:rPr>
              <a:t> </a:t>
            </a:r>
            <a:r>
              <a:rPr lang="en-US" altLang="zh-CN" sz="900" spc="-2" dirty="0">
                <a:solidFill>
                  <a:srgbClr val="000000"/>
                </a:solidFill>
                <a:latin typeface="Lato"/>
                <a:ea typeface="Lato"/>
                <a:cs typeface="Lato"/>
              </a:rPr>
              <a:t>with</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a</a:t>
            </a:r>
            <a:r>
              <a:rPr lang="en-US" altLang="zh-CN" sz="900" spc="-10" dirty="0">
                <a:solidFill>
                  <a:srgbClr val="000000"/>
                </a:solidFill>
                <a:latin typeface="Lato"/>
                <a:ea typeface="Lato"/>
                <a:cs typeface="Lato"/>
              </a:rPr>
              <a:t> </a:t>
            </a:r>
            <a:r>
              <a:rPr lang="en-US" altLang="zh-CN" sz="900" spc="0" dirty="0">
                <a:solidFill>
                  <a:srgbClr val="000000"/>
                </a:solidFill>
                <a:latin typeface="Lato"/>
                <a:ea typeface="Lato"/>
                <a:cs typeface="Lato"/>
              </a:rPr>
              <a:t>list</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of</a:t>
            </a:r>
            <a:r>
              <a:rPr lang="en-US" altLang="zh-CN" sz="900" spc="-7" dirty="0">
                <a:solidFill>
                  <a:srgbClr val="000000"/>
                </a:solidFill>
                <a:latin typeface="Lato"/>
                <a:ea typeface="Lato"/>
                <a:cs typeface="Lato"/>
              </a:rPr>
              <a:t> </a:t>
            </a:r>
            <a:r>
              <a:rPr lang="en-US" altLang="zh-CN" sz="900" spc="-2" dirty="0">
                <a:solidFill>
                  <a:srgbClr val="000000"/>
                </a:solidFill>
                <a:latin typeface="Lato"/>
                <a:ea typeface="Lato"/>
                <a:cs typeface="Lato"/>
              </a:rPr>
              <a:t>already</a:t>
            </a:r>
            <a:r>
              <a:rPr lang="en-US" altLang="zh-CN" sz="900" spc="-7" dirty="0">
                <a:solidFill>
                  <a:srgbClr val="000000"/>
                </a:solidFill>
                <a:latin typeface="Lato"/>
                <a:ea typeface="Lato"/>
                <a:cs typeface="Lato"/>
              </a:rPr>
              <a:t> </a:t>
            </a:r>
            <a:r>
              <a:rPr lang="en-US" altLang="zh-CN" sz="900" spc="-1" dirty="0">
                <a:solidFill>
                  <a:srgbClr val="000000"/>
                </a:solidFill>
                <a:latin typeface="Lato"/>
                <a:ea typeface="Lato"/>
                <a:cs typeface="Lato"/>
              </a:rPr>
              <a:t>implemented</a:t>
            </a:r>
            <a:r>
              <a:rPr lang="en-US" altLang="zh-CN" sz="900" dirty="0">
                <a:solidFill>
                  <a:srgbClr val="000000"/>
                </a:solidFill>
                <a:latin typeface="Lato"/>
                <a:ea typeface="Lato"/>
                <a:cs typeface="Lato"/>
              </a:rPr>
              <a:t> </a:t>
            </a:r>
            <a:r>
              <a:rPr lang="en-US" altLang="zh-CN" sz="900" spc="-1" dirty="0">
                <a:solidFill>
                  <a:srgbClr val="000000"/>
                </a:solidFill>
                <a:latin typeface="Lato"/>
                <a:ea typeface="Lato"/>
                <a:cs typeface="Lato"/>
              </a:rPr>
              <a:t>features,</a:t>
            </a:r>
            <a:r>
              <a:rPr lang="en-US" altLang="zh-CN" sz="900" spc="-8" dirty="0">
                <a:solidFill>
                  <a:srgbClr val="000000"/>
                </a:solidFill>
                <a:latin typeface="Lato"/>
                <a:ea typeface="Lato"/>
                <a:cs typeface="Lato"/>
              </a:rPr>
              <a:t> </a:t>
            </a:r>
            <a:r>
              <a:rPr lang="en-US" altLang="zh-CN" sz="900" spc="-2" dirty="0">
                <a:solidFill>
                  <a:srgbClr val="000000"/>
                </a:solidFill>
                <a:latin typeface="Lato"/>
                <a:ea typeface="Lato"/>
                <a:cs typeface="Lato"/>
              </a:rPr>
              <a:t>fixed</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bugs,</a:t>
            </a:r>
            <a:endParaRPr lang="en-US" altLang="zh-CN" sz="900">
              <a:latin typeface="Lato"/>
              <a:ea typeface="Lato"/>
              <a:cs typeface="Lato"/>
            </a:endParaRPr>
          </a:p>
          <a:p>
            <a:pPr marL="332053" marR="359" indent="-118808" algn="l" rtl="0">
              <a:lnSpc>
                <a:spcPts val="1176"/>
              </a:lnSpc>
            </a:pPr>
            <a:r>
              <a:rPr lang="en-US" altLang="zh-CN" sz="900" spc="-1" dirty="0">
                <a:solidFill>
                  <a:srgbClr val="000000"/>
                </a:solidFill>
                <a:latin typeface="Lato"/>
                <a:ea typeface="Lato"/>
                <a:cs typeface="Lato"/>
              </a:rPr>
              <a:t>recurring</a:t>
            </a:r>
            <a:r>
              <a:rPr lang="en-US" altLang="zh-CN" sz="900" spc="-10" dirty="0">
                <a:solidFill>
                  <a:srgbClr val="000000"/>
                </a:solidFill>
                <a:latin typeface="Lato"/>
                <a:ea typeface="Lato"/>
                <a:cs typeface="Lato"/>
              </a:rPr>
              <a:t> </a:t>
            </a:r>
            <a:r>
              <a:rPr lang="en-US" altLang="zh-CN" sz="900" spc="1" dirty="0">
                <a:solidFill>
                  <a:srgbClr val="000000"/>
                </a:solidFill>
                <a:latin typeface="Lato"/>
                <a:ea typeface="Lato"/>
                <a:cs typeface="Lato"/>
              </a:rPr>
              <a:t>issues,</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and</a:t>
            </a:r>
            <a:r>
              <a:rPr lang="en-US" altLang="zh-CN" sz="900" spc="-7" dirty="0">
                <a:solidFill>
                  <a:srgbClr val="000000"/>
                </a:solidFill>
                <a:latin typeface="Lato"/>
                <a:ea typeface="Lato"/>
                <a:cs typeface="Lato"/>
              </a:rPr>
              <a:t> </a:t>
            </a:r>
            <a:r>
              <a:rPr lang="en-US" altLang="zh-CN" sz="900" spc="0" dirty="0">
                <a:solidFill>
                  <a:srgbClr val="000000"/>
                </a:solidFill>
                <a:latin typeface="Lato"/>
                <a:ea typeface="Lato"/>
                <a:cs typeface="Lato"/>
              </a:rPr>
              <a:t>limitations,</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the</a:t>
            </a:r>
            <a:r>
              <a:rPr lang="en-US" altLang="zh-CN" sz="900" spc="-9" dirty="0">
                <a:solidFill>
                  <a:srgbClr val="000000"/>
                </a:solidFill>
                <a:latin typeface="Lato"/>
                <a:ea typeface="Lato"/>
                <a:cs typeface="Lato"/>
              </a:rPr>
              <a:t> </a:t>
            </a:r>
            <a:r>
              <a:rPr lang="en-US" altLang="zh-CN" sz="900" spc="0" dirty="0">
                <a:solidFill>
                  <a:srgbClr val="000000"/>
                </a:solidFill>
                <a:latin typeface="Lato"/>
                <a:ea typeface="Lato"/>
                <a:cs typeface="Lato"/>
              </a:rPr>
              <a:t>QA</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team</a:t>
            </a:r>
            <a:r>
              <a:rPr lang="en-US" altLang="zh-CN" sz="900" spc="-7" dirty="0">
                <a:solidFill>
                  <a:srgbClr val="000000"/>
                </a:solidFill>
                <a:latin typeface="Lato"/>
                <a:ea typeface="Lato"/>
                <a:cs typeface="Lato"/>
              </a:rPr>
              <a:t> </a:t>
            </a:r>
            <a:r>
              <a:rPr lang="en-US" altLang="zh-CN" sz="900" spc="3" dirty="0">
                <a:solidFill>
                  <a:srgbClr val="000000"/>
                </a:solidFill>
                <a:latin typeface="Lato"/>
                <a:ea typeface="Lato"/>
                <a:cs typeface="Lato"/>
              </a:rPr>
              <a:t>must</a:t>
            </a:r>
            <a:r>
              <a:rPr lang="en-US" altLang="zh-CN" sz="900" spc="-10" dirty="0">
                <a:solidFill>
                  <a:srgbClr val="000000"/>
                </a:solidFill>
                <a:latin typeface="Lato"/>
                <a:ea typeface="Lato"/>
                <a:cs typeface="Lato"/>
              </a:rPr>
              <a:t> </a:t>
            </a:r>
            <a:r>
              <a:rPr lang="en-US" altLang="zh-CN" sz="900" spc="-1" dirty="0">
                <a:solidFill>
                  <a:srgbClr val="000000"/>
                </a:solidFill>
                <a:latin typeface="Lato"/>
                <a:ea typeface="Lato"/>
                <a:cs typeface="Lato"/>
              </a:rPr>
              <a:t>identify</a:t>
            </a:r>
            <a:r>
              <a:rPr lang="en-US" altLang="zh-CN" sz="900" spc="-12" dirty="0">
                <a:solidFill>
                  <a:srgbClr val="000000"/>
                </a:solidFill>
                <a:latin typeface="Lato"/>
                <a:ea typeface="Lato"/>
                <a:cs typeface="Lato"/>
              </a:rPr>
              <a:t> </a:t>
            </a:r>
            <a:r>
              <a:rPr lang="en-US" altLang="zh-CN" sz="900" spc="0" dirty="0">
                <a:solidFill>
                  <a:srgbClr val="000000"/>
                </a:solidFill>
                <a:latin typeface="Lato"/>
                <a:ea typeface="Lato"/>
                <a:cs typeface="Lato"/>
              </a:rPr>
              <a:t>the</a:t>
            </a:r>
            <a:r>
              <a:rPr lang="en-US" altLang="zh-CN" sz="900" spc="-7" dirty="0">
                <a:solidFill>
                  <a:srgbClr val="000000"/>
                </a:solidFill>
                <a:latin typeface="Lato"/>
                <a:ea typeface="Lato"/>
                <a:cs typeface="Lato"/>
              </a:rPr>
              <a:t> </a:t>
            </a:r>
            <a:r>
              <a:rPr lang="en-US" altLang="zh-CN" sz="900" spc="-1" dirty="0">
                <a:solidFill>
                  <a:srgbClr val="000000"/>
                </a:solidFill>
                <a:latin typeface="Lato"/>
                <a:ea typeface="Lato"/>
                <a:cs typeface="Lato"/>
              </a:rPr>
              <a:t>functionalities</a:t>
            </a:r>
            <a:r>
              <a:rPr lang="en-US" altLang="zh-CN" sz="900" spc="-167" dirty="0">
                <a:solidFill>
                  <a:srgbClr val="000000"/>
                </a:solidFill>
                <a:latin typeface="Lato"/>
                <a:ea typeface="Lato"/>
                <a:cs typeface="Lato"/>
              </a:rPr>
              <a:t> </a:t>
            </a:r>
            <a:endParaRPr lang="en-US" altLang="zh-CN" sz="900">
              <a:latin typeface="Lato"/>
              <a:ea typeface="Lato"/>
              <a:cs typeface="Lato"/>
            </a:endParaRPr>
          </a:p>
          <a:p>
            <a:pPr marL="571193" marR="321" indent="-450862" algn="l" rtl="0">
              <a:lnSpc>
                <a:spcPts val="1177"/>
              </a:lnSpc>
            </a:pPr>
            <a:r>
              <a:rPr lang="en-US" altLang="zh-CN" sz="900" spc="-2" dirty="0">
                <a:solidFill>
                  <a:srgbClr val="000000"/>
                </a:solidFill>
                <a:latin typeface="Lato"/>
                <a:ea typeface="Lato"/>
                <a:cs typeface="Lato"/>
              </a:rPr>
              <a:t>affected</a:t>
            </a:r>
            <a:r>
              <a:rPr lang="en-US" altLang="zh-CN" sz="900" dirty="0">
                <a:solidFill>
                  <a:srgbClr val="000000"/>
                </a:solidFill>
                <a:latin typeface="Lato"/>
                <a:ea typeface="Lato"/>
                <a:cs typeface="Lato"/>
              </a:rPr>
              <a:t> </a:t>
            </a:r>
            <a:r>
              <a:rPr lang="en-US" altLang="zh-CN" sz="900" spc="-3" dirty="0">
                <a:solidFill>
                  <a:srgbClr val="000000"/>
                </a:solidFill>
                <a:latin typeface="Lato"/>
                <a:ea typeface="Lato"/>
                <a:cs typeface="Lato"/>
              </a:rPr>
              <a:t>by</a:t>
            </a:r>
            <a:r>
              <a:rPr lang="en-US" altLang="zh-CN" sz="900" spc="-8" dirty="0">
                <a:solidFill>
                  <a:srgbClr val="000000"/>
                </a:solidFill>
                <a:latin typeface="Lato"/>
                <a:ea typeface="Lato"/>
                <a:cs typeface="Lato"/>
              </a:rPr>
              <a:t> </a:t>
            </a:r>
            <a:r>
              <a:rPr lang="en-US" altLang="zh-CN" sz="900" spc="0" dirty="0">
                <a:solidFill>
                  <a:srgbClr val="000000"/>
                </a:solidFill>
                <a:latin typeface="Lato"/>
                <a:ea typeface="Lato"/>
                <a:cs typeface="Lato"/>
              </a:rPr>
              <a:t>these</a:t>
            </a:r>
            <a:r>
              <a:rPr lang="en-US" altLang="zh-CN" sz="900" spc="-7" dirty="0">
                <a:solidFill>
                  <a:srgbClr val="000000"/>
                </a:solidFill>
                <a:latin typeface="Lato"/>
                <a:ea typeface="Lato"/>
                <a:cs typeface="Lato"/>
              </a:rPr>
              <a:t> </a:t>
            </a:r>
            <a:r>
              <a:rPr lang="en-US" altLang="zh-CN" sz="900" spc="0" dirty="0">
                <a:solidFill>
                  <a:srgbClr val="000000"/>
                </a:solidFill>
                <a:latin typeface="Lato"/>
                <a:ea typeface="Lato"/>
                <a:cs typeface="Lato"/>
              </a:rPr>
              <a:t>changes.</a:t>
            </a:r>
            <a:r>
              <a:rPr lang="en-US" altLang="zh-CN" sz="900" dirty="0">
                <a:solidFill>
                  <a:srgbClr val="000000"/>
                </a:solidFill>
                <a:latin typeface="Lato"/>
                <a:ea typeface="Lato"/>
                <a:cs typeface="Lato"/>
              </a:rPr>
              <a:t> </a:t>
            </a:r>
            <a:r>
              <a:rPr lang="en-US" altLang="zh-CN" sz="900" spc="-1" dirty="0">
                <a:solidFill>
                  <a:srgbClr val="000000"/>
                </a:solidFill>
                <a:latin typeface="Lato"/>
                <a:ea typeface="Lato"/>
                <a:cs typeface="Lato"/>
              </a:rPr>
              <a:t>Then,</a:t>
            </a:r>
            <a:r>
              <a:rPr lang="en-US" altLang="zh-CN" sz="900" spc="-5" dirty="0">
                <a:solidFill>
                  <a:srgbClr val="000000"/>
                </a:solidFill>
                <a:latin typeface="Lato"/>
                <a:ea typeface="Lato"/>
                <a:cs typeface="Lato"/>
              </a:rPr>
              <a:t> </a:t>
            </a:r>
            <a:r>
              <a:rPr lang="en-US" altLang="zh-CN" sz="900" spc="0" dirty="0">
                <a:solidFill>
                  <a:srgbClr val="000000"/>
                </a:solidFill>
                <a:latin typeface="Lato"/>
                <a:ea typeface="Lato"/>
                <a:cs typeface="Lato"/>
              </a:rPr>
              <a:t>the</a:t>
            </a:r>
            <a:r>
              <a:rPr lang="en-US" altLang="zh-CN" sz="900" spc="-7" dirty="0">
                <a:solidFill>
                  <a:srgbClr val="000000"/>
                </a:solidFill>
                <a:latin typeface="Lato"/>
                <a:ea typeface="Lato"/>
                <a:cs typeface="Lato"/>
              </a:rPr>
              <a:t> </a:t>
            </a:r>
            <a:r>
              <a:rPr lang="en-US" altLang="zh-CN" sz="900" spc="0" dirty="0">
                <a:solidFill>
                  <a:srgbClr val="000000"/>
                </a:solidFill>
                <a:latin typeface="Lato"/>
                <a:ea typeface="Lato"/>
                <a:cs typeface="Lato"/>
              </a:rPr>
              <a:t>team</a:t>
            </a:r>
            <a:r>
              <a:rPr lang="en-US" altLang="zh-CN" sz="900" dirty="0">
                <a:solidFill>
                  <a:srgbClr val="000000"/>
                </a:solidFill>
                <a:latin typeface="Lato"/>
                <a:ea typeface="Lato"/>
                <a:cs typeface="Lato"/>
              </a:rPr>
              <a:t> </a:t>
            </a:r>
            <a:r>
              <a:rPr lang="en-US" altLang="zh-CN" sz="900" spc="3" dirty="0">
                <a:solidFill>
                  <a:srgbClr val="000000"/>
                </a:solidFill>
                <a:latin typeface="Lato"/>
                <a:ea typeface="Lato"/>
                <a:cs typeface="Lato"/>
              </a:rPr>
              <a:t>must</a:t>
            </a:r>
            <a:r>
              <a:rPr lang="en-US" altLang="zh-CN" sz="900" spc="-10" dirty="0">
                <a:solidFill>
                  <a:srgbClr val="000000"/>
                </a:solidFill>
                <a:latin typeface="Lato"/>
                <a:ea typeface="Lato"/>
                <a:cs typeface="Lato"/>
              </a:rPr>
              <a:t> </a:t>
            </a:r>
            <a:r>
              <a:rPr lang="en-US" altLang="zh-CN" sz="900" spc="-1" dirty="0">
                <a:solidFill>
                  <a:srgbClr val="000000"/>
                </a:solidFill>
                <a:latin typeface="Lato"/>
                <a:ea typeface="Lato"/>
                <a:cs typeface="Lato"/>
              </a:rPr>
              <a:t>design</a:t>
            </a:r>
            <a:r>
              <a:rPr lang="en-US" altLang="zh-CN" sz="900" dirty="0">
                <a:solidFill>
                  <a:srgbClr val="000000"/>
                </a:solidFill>
                <a:latin typeface="Lato"/>
                <a:ea typeface="Lato"/>
                <a:cs typeface="Lato"/>
              </a:rPr>
              <a:t> </a:t>
            </a:r>
            <a:r>
              <a:rPr lang="en-US" altLang="zh-CN" sz="900" spc="-1" dirty="0">
                <a:solidFill>
                  <a:srgbClr val="000000"/>
                </a:solidFill>
                <a:latin typeface="Lato"/>
                <a:ea typeface="Lato"/>
                <a:cs typeface="Lato"/>
              </a:rPr>
              <a:t>modified</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test</a:t>
            </a:r>
            <a:r>
              <a:rPr lang="en-US" altLang="zh-CN" sz="900" spc="-10" dirty="0">
                <a:solidFill>
                  <a:srgbClr val="000000"/>
                </a:solidFill>
                <a:latin typeface="Lato"/>
                <a:ea typeface="Lato"/>
                <a:cs typeface="Lato"/>
              </a:rPr>
              <a:t> </a:t>
            </a:r>
            <a:r>
              <a:rPr lang="en-US" altLang="zh-CN" sz="900" spc="0" dirty="0">
                <a:solidFill>
                  <a:srgbClr val="000000"/>
                </a:solidFill>
                <a:latin typeface="Lato"/>
                <a:ea typeface="Lato"/>
                <a:cs typeface="Lato"/>
              </a:rPr>
              <a:t>suites.</a:t>
            </a:r>
            <a:endParaRPr lang="en-US" altLang="zh-CN" sz="900">
              <a:latin typeface="Lato"/>
              <a:ea typeface="Lato"/>
              <a:cs typeface="Lato"/>
            </a:endParaRPr>
          </a:p>
        </p:txBody>
      </p:sp>
      <p:sp>
        <p:nvSpPr>
          <p:cNvPr id="69" name="Text Box69"/>
          <p:cNvSpPr txBox="1"/>
          <p:nvPr/>
        </p:nvSpPr>
        <p:spPr>
          <a:xfrm>
            <a:off x="2900771" y="3704427"/>
            <a:ext cx="545187" cy="149528"/>
          </a:xfrm>
          <a:prstGeom prst="rect">
            <a:avLst/>
          </a:prstGeom>
        </p:spPr>
        <p:txBody>
          <a:bodyPr wrap="square" lIns="0" tIns="0" rIns="0" rtlCol="0">
            <a:spAutoFit/>
          </a:bodyPr>
          <a:lstStyle/>
          <a:p>
            <a:pPr algn="l">
              <a:lnSpc>
                <a:spcPts val="0"/>
              </a:lnSpc>
            </a:pPr>
            <a:endParaRPr/>
          </a:p>
          <a:p>
            <a:pPr algn="l" rtl="0">
              <a:lnSpc>
                <a:spcPts val="1177"/>
              </a:lnSpc>
            </a:pPr>
            <a:r>
              <a:rPr lang="en-US" altLang="zh-CN" sz="1000" spc="-5" dirty="0">
                <a:solidFill>
                  <a:srgbClr val="000000"/>
                </a:solidFill>
                <a:latin typeface="Lato"/>
                <a:ea typeface="Lato"/>
                <a:cs typeface="Lato"/>
              </a:rPr>
              <a:t>Timeline:</a:t>
            </a:r>
            <a:endParaRPr lang="en-US" altLang="zh-CN" sz="1000">
              <a:latin typeface="Lato"/>
              <a:ea typeface="Lato"/>
              <a:cs typeface="Lato"/>
            </a:endParaRPr>
          </a:p>
        </p:txBody>
      </p:sp>
      <p:sp>
        <p:nvSpPr>
          <p:cNvPr id="70" name="Text Box70"/>
          <p:cNvSpPr txBox="1"/>
          <p:nvPr/>
        </p:nvSpPr>
        <p:spPr>
          <a:xfrm>
            <a:off x="289405" y="3934574"/>
            <a:ext cx="3150692" cy="169000"/>
          </a:xfrm>
          <a:prstGeom prst="rect">
            <a:avLst/>
          </a:prstGeom>
        </p:spPr>
        <p:txBody>
          <a:bodyPr wrap="square" lIns="0" tIns="0" rIns="0" rtlCol="0">
            <a:noAutofit/>
          </a:bodyPr>
          <a:lstStyle/>
          <a:p>
            <a:pPr algn="r">
              <a:lnSpc>
                <a:spcPts val="0"/>
              </a:lnSpc>
            </a:pPr>
            <a:endParaRPr/>
          </a:p>
          <a:p>
            <a:pPr algn="r" rtl="0">
              <a:lnSpc>
                <a:spcPts val="1177"/>
              </a:lnSpc>
            </a:pPr>
            <a:r>
              <a:rPr lang="en-US" altLang="zh-CN" sz="1000" b="1" spc="15" dirty="0">
                <a:solidFill>
                  <a:srgbClr val="000000"/>
                </a:solidFill>
                <a:latin typeface="Lato"/>
                <a:ea typeface="Lato"/>
                <a:cs typeface="Lato"/>
              </a:rPr>
              <a:t>18/06/2023-22/06/2023</a:t>
            </a:r>
            <a:endParaRPr lang="en-US" altLang="zh-CN" sz="1000">
              <a:latin typeface="Lato"/>
              <a:ea typeface="Lato"/>
              <a:cs typeface="Lato"/>
            </a:endParaRPr>
          </a:p>
        </p:txBody>
      </p:sp>
      <p:sp>
        <p:nvSpPr>
          <p:cNvPr id="71" name="Text Box71"/>
          <p:cNvSpPr txBox="1"/>
          <p:nvPr/>
        </p:nvSpPr>
        <p:spPr>
          <a:xfrm>
            <a:off x="517881" y="4432912"/>
            <a:ext cx="2914480" cy="416680"/>
          </a:xfrm>
          <a:prstGeom prst="rect">
            <a:avLst/>
          </a:prstGeom>
        </p:spPr>
        <p:txBody>
          <a:bodyPr wrap="square" lIns="0" tIns="0" rIns="0" rtlCol="0" anchor="b" anchorCtr="0">
            <a:noAutofit/>
          </a:bodyPr>
          <a:lstStyle/>
          <a:p>
            <a:pPr algn="l">
              <a:lnSpc>
                <a:spcPts val="0"/>
              </a:lnSpc>
            </a:pPr>
            <a:endParaRPr/>
          </a:p>
          <a:p>
            <a:pPr algn="l" rtl="0">
              <a:lnSpc>
                <a:spcPts val="1419"/>
              </a:lnSpc>
            </a:pPr>
            <a:r>
              <a:rPr lang="en-US" altLang="zh-CN" sz="1200" b="1" spc="15" dirty="0">
                <a:solidFill>
                  <a:srgbClr val="000000"/>
                </a:solidFill>
                <a:latin typeface="Lato"/>
                <a:ea typeface="Lato"/>
                <a:cs typeface="Lato"/>
              </a:rPr>
              <a:t>Design</a:t>
            </a:r>
            <a:r>
              <a:rPr lang="en-US" altLang="zh-CN" sz="1200" b="1" dirty="0">
                <a:solidFill>
                  <a:srgbClr val="000000"/>
                </a:solidFill>
                <a:latin typeface="Lato"/>
                <a:ea typeface="Lato"/>
                <a:cs typeface="Lato"/>
              </a:rPr>
              <a:t> </a:t>
            </a:r>
            <a:r>
              <a:rPr lang="en-US" altLang="zh-CN" sz="1200" b="1" spc="14">
                <a:solidFill>
                  <a:srgbClr val="000000"/>
                </a:solidFill>
                <a:latin typeface="Lato"/>
                <a:ea typeface="Lato"/>
                <a:cs typeface="Lato"/>
              </a:rPr>
              <a:t>the</a:t>
            </a:r>
            <a:r>
              <a:rPr lang="en-US" altLang="zh-CN" sz="1200" b="1">
                <a:solidFill>
                  <a:srgbClr val="000000"/>
                </a:solidFill>
                <a:latin typeface="Lato"/>
                <a:ea typeface="Lato"/>
                <a:cs typeface="Lato"/>
              </a:rPr>
              <a:t> </a:t>
            </a:r>
            <a:r>
              <a:rPr lang="en-US" altLang="zh-CN" sz="1200" b="1" spc="14">
                <a:solidFill>
                  <a:srgbClr val="000000"/>
                </a:solidFill>
                <a:latin typeface="Lato"/>
                <a:ea typeface="Lato"/>
                <a:cs typeface="Lato"/>
              </a:rPr>
              <a:t>tests</a:t>
            </a:r>
            <a:endParaRPr lang="sr-Latn-RS" altLang="zh-CN" sz="1200" b="1" spc="14">
              <a:solidFill>
                <a:srgbClr val="000000"/>
              </a:solidFill>
              <a:latin typeface="Lato"/>
              <a:ea typeface="Lato"/>
              <a:cs typeface="Lato"/>
            </a:endParaRPr>
          </a:p>
        </p:txBody>
      </p:sp>
      <p:sp>
        <p:nvSpPr>
          <p:cNvPr id="72" name="Text Box72"/>
          <p:cNvSpPr txBox="1"/>
          <p:nvPr/>
        </p:nvSpPr>
        <p:spPr>
          <a:xfrm>
            <a:off x="4139371" y="2307772"/>
            <a:ext cx="498254" cy="135115"/>
          </a:xfrm>
          <a:prstGeom prst="rect">
            <a:avLst/>
          </a:prstGeom>
        </p:spPr>
        <p:txBody>
          <a:bodyPr wrap="square" lIns="0" tIns="0" rIns="0" rtlCol="0">
            <a:spAutoFit/>
          </a:bodyPr>
          <a:lstStyle/>
          <a:p>
            <a:pPr algn="l">
              <a:lnSpc>
                <a:spcPts val="0"/>
              </a:lnSpc>
            </a:pPr>
            <a:endParaRPr/>
          </a:p>
          <a:p>
            <a:pPr algn="l" rtl="0">
              <a:lnSpc>
                <a:spcPts val="1064"/>
              </a:lnSpc>
            </a:pPr>
            <a:r>
              <a:rPr lang="en-US" altLang="zh-CN" sz="900" spc="-1" dirty="0">
                <a:solidFill>
                  <a:srgbClr val="000000"/>
                </a:solidFill>
                <a:latin typeface="Lato"/>
                <a:ea typeface="Lato"/>
                <a:cs typeface="Lato"/>
              </a:rPr>
              <a:t>Timeline:</a:t>
            </a:r>
            <a:endParaRPr lang="en-US" altLang="zh-CN" sz="900">
              <a:latin typeface="Lato"/>
              <a:ea typeface="Lato"/>
              <a:cs typeface="Lato"/>
            </a:endParaRPr>
          </a:p>
        </p:txBody>
      </p:sp>
      <p:sp>
        <p:nvSpPr>
          <p:cNvPr id="73" name="Text Box73"/>
          <p:cNvSpPr txBox="1"/>
          <p:nvPr/>
        </p:nvSpPr>
        <p:spPr>
          <a:xfrm>
            <a:off x="4142416" y="2530456"/>
            <a:ext cx="3096000" cy="149527"/>
          </a:xfrm>
          <a:prstGeom prst="rect">
            <a:avLst/>
          </a:prstGeom>
        </p:spPr>
        <p:txBody>
          <a:bodyPr wrap="square" lIns="0" tIns="0" rIns="0" rtlCol="0">
            <a:noAutofit/>
          </a:bodyPr>
          <a:lstStyle/>
          <a:p>
            <a:pPr algn="l">
              <a:lnSpc>
                <a:spcPts val="0"/>
              </a:lnSpc>
            </a:pPr>
            <a:endParaRPr/>
          </a:p>
          <a:p>
            <a:pPr algn="l" rtl="0">
              <a:lnSpc>
                <a:spcPts val="1177"/>
              </a:lnSpc>
            </a:pPr>
            <a:r>
              <a:rPr lang="en-US" altLang="zh-CN" sz="1000" b="1" spc="15" dirty="0">
                <a:solidFill>
                  <a:srgbClr val="000000"/>
                </a:solidFill>
                <a:latin typeface="Lato"/>
                <a:ea typeface="Lato"/>
                <a:cs typeface="Lato"/>
              </a:rPr>
              <a:t>01/05/2023-17/06/2023</a:t>
            </a:r>
            <a:endParaRPr lang="en-US" altLang="zh-CN" sz="1000">
              <a:latin typeface="Lato"/>
              <a:ea typeface="Lato"/>
              <a:cs typeface="Lato"/>
            </a:endParaRPr>
          </a:p>
        </p:txBody>
      </p:sp>
      <p:sp>
        <p:nvSpPr>
          <p:cNvPr id="74" name="Text Box74"/>
          <p:cNvSpPr txBox="1"/>
          <p:nvPr/>
        </p:nvSpPr>
        <p:spPr>
          <a:xfrm>
            <a:off x="4116523" y="3013451"/>
            <a:ext cx="2954307" cy="391002"/>
          </a:xfrm>
          <a:prstGeom prst="rect">
            <a:avLst/>
          </a:prstGeom>
        </p:spPr>
        <p:txBody>
          <a:bodyPr wrap="square" lIns="0" tIns="0" rIns="0" rtlCol="0" anchor="b" anchorCtr="0">
            <a:noAutofit/>
          </a:bodyPr>
          <a:lstStyle/>
          <a:p>
            <a:pPr algn="r">
              <a:lnSpc>
                <a:spcPts val="0"/>
              </a:lnSpc>
            </a:pPr>
            <a:endParaRPr/>
          </a:p>
          <a:p>
            <a:pPr algn="r" rtl="0">
              <a:lnSpc>
                <a:spcPts val="1419"/>
              </a:lnSpc>
            </a:pPr>
            <a:r>
              <a:rPr lang="en-US" altLang="zh-CN" sz="1200" b="1" spc="10" dirty="0">
                <a:solidFill>
                  <a:srgbClr val="000000"/>
                </a:solidFill>
                <a:latin typeface="Lato"/>
                <a:ea typeface="Lato"/>
                <a:cs typeface="Lato"/>
              </a:rPr>
              <a:t>Plan </a:t>
            </a:r>
            <a:r>
              <a:rPr lang="en-US" altLang="zh-CN" sz="1200" b="1" spc="13" dirty="0">
                <a:solidFill>
                  <a:srgbClr val="000000"/>
                </a:solidFill>
                <a:latin typeface="Lato"/>
                <a:ea typeface="Lato"/>
                <a:cs typeface="Lato"/>
              </a:rPr>
              <a:t>the</a:t>
            </a:r>
            <a:r>
              <a:rPr lang="en-US" altLang="zh-CN" sz="1200" b="1" dirty="0">
                <a:solidFill>
                  <a:srgbClr val="000000"/>
                </a:solidFill>
                <a:latin typeface="Lato"/>
                <a:ea typeface="Lato"/>
                <a:cs typeface="Lato"/>
              </a:rPr>
              <a:t> </a:t>
            </a:r>
            <a:r>
              <a:rPr lang="en-US" altLang="zh-CN" sz="1200" b="1" spc="14" dirty="0">
                <a:solidFill>
                  <a:srgbClr val="000000"/>
                </a:solidFill>
                <a:latin typeface="Lato"/>
                <a:ea typeface="Lato"/>
                <a:cs typeface="Lato"/>
              </a:rPr>
              <a:t>tests</a:t>
            </a:r>
            <a:endParaRPr lang="en-US" altLang="zh-CN" sz="1200">
              <a:latin typeface="Lato"/>
              <a:ea typeface="Lato"/>
              <a:cs typeface="Lato"/>
            </a:endParaRPr>
          </a:p>
        </p:txBody>
      </p:sp>
      <p:sp>
        <p:nvSpPr>
          <p:cNvPr id="79" name="Text Box79"/>
          <p:cNvSpPr txBox="1"/>
          <p:nvPr/>
        </p:nvSpPr>
        <p:spPr>
          <a:xfrm>
            <a:off x="511789" y="7890204"/>
            <a:ext cx="2224740" cy="1278000"/>
          </a:xfrm>
          <a:prstGeom prst="rect">
            <a:avLst/>
          </a:prstGeom>
        </p:spPr>
        <p:txBody>
          <a:bodyPr wrap="square" lIns="0" tIns="0" rIns="0" rtlCol="0">
            <a:noAutofit/>
          </a:bodyPr>
          <a:lstStyle/>
          <a:p>
            <a:pPr algn="l">
              <a:lnSpc>
                <a:spcPts val="0"/>
              </a:lnSpc>
            </a:pPr>
            <a:endParaRPr/>
          </a:p>
          <a:p>
            <a:pPr algn="l" rtl="0">
              <a:lnSpc>
                <a:spcPts val="1157"/>
              </a:lnSpc>
            </a:pPr>
            <a:r>
              <a:rPr lang="en-US" altLang="zh-CN" sz="900" spc="0" dirty="0">
                <a:solidFill>
                  <a:srgbClr val="000000"/>
                </a:solidFill>
                <a:latin typeface="Lato"/>
                <a:ea typeface="Lato"/>
                <a:cs typeface="Lato"/>
              </a:rPr>
              <a:t>Once</a:t>
            </a:r>
            <a:r>
              <a:rPr lang="en-US" altLang="zh-CN" sz="900" spc="-6" dirty="0">
                <a:solidFill>
                  <a:srgbClr val="000000"/>
                </a:solidFill>
                <a:latin typeface="Lato"/>
                <a:ea typeface="Lato"/>
                <a:cs typeface="Lato"/>
              </a:rPr>
              <a:t> </a:t>
            </a:r>
            <a:r>
              <a:rPr lang="en-US" altLang="zh-CN" sz="900" spc="0" dirty="0">
                <a:solidFill>
                  <a:srgbClr val="000000"/>
                </a:solidFill>
                <a:latin typeface="Lato"/>
                <a:ea typeface="Lato"/>
                <a:cs typeface="Lato"/>
              </a:rPr>
              <a:t>bugs</a:t>
            </a:r>
            <a:r>
              <a:rPr lang="en-US" altLang="zh-CN" sz="900" dirty="0">
                <a:solidFill>
                  <a:srgbClr val="000000"/>
                </a:solidFill>
                <a:latin typeface="Lato"/>
                <a:ea typeface="Lato"/>
                <a:cs typeface="Lato"/>
              </a:rPr>
              <a:t> </a:t>
            </a:r>
            <a:r>
              <a:rPr lang="en-US" altLang="zh-CN" sz="900" spc="-1" dirty="0">
                <a:solidFill>
                  <a:srgbClr val="000000"/>
                </a:solidFill>
                <a:latin typeface="Lato"/>
                <a:ea typeface="Lato"/>
                <a:cs typeface="Lato"/>
              </a:rPr>
              <a:t>have</a:t>
            </a:r>
            <a:r>
              <a:rPr lang="en-US" altLang="zh-CN" sz="900" spc="-11" dirty="0">
                <a:solidFill>
                  <a:srgbClr val="000000"/>
                </a:solidFill>
                <a:latin typeface="Lato"/>
                <a:ea typeface="Lato"/>
                <a:cs typeface="Lato"/>
              </a:rPr>
              <a:t> </a:t>
            </a:r>
            <a:r>
              <a:rPr lang="en-US" altLang="zh-CN" sz="900" spc="-2" dirty="0">
                <a:solidFill>
                  <a:srgbClr val="000000"/>
                </a:solidFill>
                <a:latin typeface="Lato"/>
                <a:ea typeface="Lato"/>
                <a:cs typeface="Lato"/>
              </a:rPr>
              <a:t>been</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found,</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submitted,</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and</a:t>
            </a:r>
            <a:r>
              <a:rPr lang="en-US" altLang="zh-CN" sz="900" dirty="0">
                <a:solidFill>
                  <a:srgbClr val="000000"/>
                </a:solidFill>
                <a:latin typeface="Lato"/>
                <a:ea typeface="Lato"/>
                <a:cs typeface="Lato"/>
              </a:rPr>
              <a:t> </a:t>
            </a:r>
            <a:r>
              <a:rPr lang="en-US" altLang="zh-CN" sz="900" spc="-1" dirty="0">
                <a:solidFill>
                  <a:srgbClr val="000000"/>
                </a:solidFill>
                <a:latin typeface="Lato"/>
                <a:ea typeface="Lato"/>
                <a:cs typeface="Lato"/>
              </a:rPr>
              <a:t>fixed,</a:t>
            </a:r>
            <a:r>
              <a:rPr lang="en-US" altLang="zh-CN" sz="900" spc="-6" dirty="0">
                <a:solidFill>
                  <a:srgbClr val="000000"/>
                </a:solidFill>
                <a:latin typeface="Lato"/>
                <a:ea typeface="Lato"/>
                <a:cs typeface="Lato"/>
              </a:rPr>
              <a:t> </a:t>
            </a:r>
            <a:r>
              <a:rPr lang="en-US" altLang="zh-CN" sz="900" spc="0" dirty="0">
                <a:solidFill>
                  <a:srgbClr val="000000"/>
                </a:solidFill>
                <a:latin typeface="Lato"/>
                <a:ea typeface="Lato"/>
                <a:cs typeface="Lato"/>
              </a:rPr>
              <a:t>QAs</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test</a:t>
            </a:r>
            <a:r>
              <a:rPr lang="en-US" altLang="zh-CN" sz="900" spc="-6" dirty="0">
                <a:solidFill>
                  <a:srgbClr val="000000"/>
                </a:solidFill>
                <a:latin typeface="Lato"/>
                <a:ea typeface="Lato"/>
                <a:cs typeface="Lato"/>
              </a:rPr>
              <a:t> </a:t>
            </a:r>
            <a:r>
              <a:rPr lang="en-US" altLang="zh-CN" sz="900" spc="0" dirty="0">
                <a:solidFill>
                  <a:srgbClr val="000000"/>
                </a:solidFill>
                <a:latin typeface="Lato"/>
                <a:ea typeface="Lato"/>
                <a:cs typeface="Lato"/>
              </a:rPr>
              <a:t>the</a:t>
            </a:r>
            <a:r>
              <a:rPr lang="en-US" altLang="zh-CN" sz="900" spc="-7" dirty="0">
                <a:solidFill>
                  <a:srgbClr val="000000"/>
                </a:solidFill>
                <a:latin typeface="Lato"/>
                <a:ea typeface="Lato"/>
                <a:cs typeface="Lato"/>
              </a:rPr>
              <a:t> </a:t>
            </a:r>
            <a:r>
              <a:rPr lang="en-US" altLang="zh-CN" sz="900" spc="0" dirty="0">
                <a:solidFill>
                  <a:srgbClr val="000000"/>
                </a:solidFill>
                <a:latin typeface="Lato"/>
                <a:ea typeface="Lato"/>
                <a:cs typeface="Lato"/>
              </a:rPr>
              <a:t>functions</a:t>
            </a:r>
            <a:r>
              <a:rPr lang="en-US" altLang="zh-CN" sz="900" dirty="0">
                <a:solidFill>
                  <a:srgbClr val="000000"/>
                </a:solidFill>
                <a:latin typeface="Lato"/>
                <a:ea typeface="Lato"/>
                <a:cs typeface="Lato"/>
              </a:rPr>
              <a:t> </a:t>
            </a:r>
            <a:r>
              <a:rPr lang="en-US" altLang="zh-CN" sz="900" spc="-1" dirty="0">
                <a:solidFill>
                  <a:srgbClr val="000000"/>
                </a:solidFill>
                <a:latin typeface="Lato"/>
                <a:ea typeface="Lato"/>
                <a:cs typeface="Lato"/>
              </a:rPr>
              <a:t>again</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to</a:t>
            </a:r>
            <a:r>
              <a:rPr lang="en-US" altLang="zh-CN" sz="900" spc="-7" dirty="0">
                <a:solidFill>
                  <a:srgbClr val="000000"/>
                </a:solidFill>
                <a:latin typeface="Lato"/>
                <a:ea typeface="Lato"/>
                <a:cs typeface="Lato"/>
              </a:rPr>
              <a:t> </a:t>
            </a:r>
            <a:r>
              <a:rPr lang="en-US" altLang="zh-CN" sz="900" spc="0" dirty="0">
                <a:solidFill>
                  <a:srgbClr val="000000"/>
                </a:solidFill>
                <a:latin typeface="Lato"/>
                <a:ea typeface="Lato"/>
                <a:cs typeface="Lato"/>
              </a:rPr>
              <a:t>ensure</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that</a:t>
            </a:r>
            <a:r>
              <a:rPr lang="en-US" altLang="zh-CN" sz="900" dirty="0">
                <a:solidFill>
                  <a:srgbClr val="000000"/>
                </a:solidFill>
                <a:latin typeface="Lato"/>
                <a:ea typeface="Lato"/>
                <a:cs typeface="Lato"/>
              </a:rPr>
              <a:t> </a:t>
            </a:r>
            <a:r>
              <a:rPr lang="en-US" altLang="zh-CN" sz="900" spc="-1" dirty="0">
                <a:solidFill>
                  <a:srgbClr val="000000"/>
                </a:solidFill>
                <a:latin typeface="Lato"/>
                <a:ea typeface="Lato"/>
                <a:cs typeface="Lato"/>
              </a:rPr>
              <a:t>they</a:t>
            </a:r>
            <a:r>
              <a:rPr lang="en-US" altLang="zh-CN" sz="900" spc="-12" dirty="0">
                <a:solidFill>
                  <a:srgbClr val="000000"/>
                </a:solidFill>
                <a:latin typeface="Lato"/>
                <a:ea typeface="Lato"/>
                <a:cs typeface="Lato"/>
              </a:rPr>
              <a:t> </a:t>
            </a:r>
            <a:r>
              <a:rPr lang="en-US" altLang="zh-CN" sz="900" spc="0" dirty="0">
                <a:solidFill>
                  <a:srgbClr val="000000"/>
                </a:solidFill>
                <a:latin typeface="Lato"/>
                <a:ea typeface="Lato"/>
                <a:cs typeface="Lato"/>
              </a:rPr>
              <a:t>didn’t</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miss</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any</a:t>
            </a:r>
            <a:r>
              <a:rPr lang="en-US" altLang="zh-CN" sz="900" spc="-8" dirty="0">
                <a:solidFill>
                  <a:srgbClr val="000000"/>
                </a:solidFill>
                <a:latin typeface="Lato"/>
                <a:ea typeface="Lato"/>
                <a:cs typeface="Lato"/>
              </a:rPr>
              <a:t> </a:t>
            </a:r>
            <a:r>
              <a:rPr lang="en-US" altLang="zh-CN" sz="900" spc="0" dirty="0">
                <a:solidFill>
                  <a:srgbClr val="000000"/>
                </a:solidFill>
                <a:latin typeface="Lato"/>
                <a:ea typeface="Lato"/>
                <a:cs typeface="Lato"/>
              </a:rPr>
              <a:t>anomalies.</a:t>
            </a:r>
            <a:r>
              <a:rPr lang="en-US" altLang="zh-CN" sz="900" dirty="0">
                <a:solidFill>
                  <a:srgbClr val="000000"/>
                </a:solidFill>
                <a:latin typeface="Lato"/>
                <a:ea typeface="Lato"/>
                <a:cs typeface="Lato"/>
              </a:rPr>
              <a:t> </a:t>
            </a:r>
            <a:r>
              <a:rPr lang="en-US" altLang="zh-CN" sz="900" spc="-2" dirty="0">
                <a:solidFill>
                  <a:srgbClr val="000000"/>
                </a:solidFill>
                <a:latin typeface="Lato"/>
                <a:ea typeface="Lato"/>
                <a:cs typeface="Lato"/>
              </a:rPr>
              <a:t>They</a:t>
            </a:r>
            <a:r>
              <a:rPr lang="en-US" altLang="zh-CN" sz="900" spc="174" dirty="0">
                <a:solidFill>
                  <a:srgbClr val="000000"/>
                </a:solidFill>
                <a:latin typeface="Lato"/>
                <a:ea typeface="Lato"/>
                <a:cs typeface="Lato"/>
              </a:rPr>
              <a:t> </a:t>
            </a:r>
            <a:r>
              <a:rPr lang="en-US" altLang="zh-CN" sz="900" spc="0" dirty="0">
                <a:solidFill>
                  <a:srgbClr val="000000"/>
                </a:solidFill>
                <a:latin typeface="Lato"/>
                <a:ea typeface="Lato"/>
                <a:cs typeface="Lato"/>
              </a:rPr>
              <a:t>also</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run</a:t>
            </a:r>
            <a:r>
              <a:rPr lang="en-US" altLang="zh-CN" sz="900" dirty="0">
                <a:solidFill>
                  <a:srgbClr val="000000"/>
                </a:solidFill>
                <a:latin typeface="Lato"/>
                <a:ea typeface="Lato"/>
                <a:cs typeface="Lato"/>
              </a:rPr>
              <a:t> </a:t>
            </a:r>
            <a:r>
              <a:rPr lang="en-US" altLang="zh-CN" sz="900" spc="-1" dirty="0">
                <a:solidFill>
                  <a:srgbClr val="000000"/>
                </a:solidFill>
                <a:latin typeface="Lato"/>
                <a:ea typeface="Lato"/>
                <a:cs typeface="Lato"/>
              </a:rPr>
              <a:t>regression</a:t>
            </a:r>
            <a:r>
              <a:rPr lang="en-US" altLang="zh-CN" sz="900" spc="-6" dirty="0">
                <a:solidFill>
                  <a:srgbClr val="000000"/>
                </a:solidFill>
                <a:latin typeface="Lato"/>
                <a:ea typeface="Lato"/>
                <a:cs typeface="Lato"/>
              </a:rPr>
              <a:t> </a:t>
            </a:r>
            <a:r>
              <a:rPr lang="en-US" altLang="zh-CN" sz="900" spc="0" dirty="0">
                <a:solidFill>
                  <a:srgbClr val="000000"/>
                </a:solidFill>
                <a:latin typeface="Lato"/>
                <a:ea typeface="Lato"/>
                <a:cs typeface="Lato"/>
              </a:rPr>
              <a:t>tests</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to</a:t>
            </a:r>
            <a:r>
              <a:rPr lang="en-US" altLang="zh-CN" sz="900" dirty="0">
                <a:solidFill>
                  <a:srgbClr val="000000"/>
                </a:solidFill>
                <a:latin typeface="Lato"/>
                <a:ea typeface="Lato"/>
                <a:cs typeface="Lato"/>
              </a:rPr>
              <a:t> </a:t>
            </a:r>
            <a:r>
              <a:rPr lang="en-US" altLang="zh-CN" sz="900" spc="-4" dirty="0">
                <a:solidFill>
                  <a:srgbClr val="000000"/>
                </a:solidFill>
                <a:latin typeface="Lato"/>
                <a:ea typeface="Lato"/>
                <a:cs typeface="Lato"/>
              </a:rPr>
              <a:t>verify</a:t>
            </a:r>
            <a:r>
              <a:rPr lang="en-US" altLang="zh-CN" sz="900" spc="-9" dirty="0">
                <a:solidFill>
                  <a:srgbClr val="000000"/>
                </a:solidFill>
                <a:latin typeface="Lato"/>
                <a:ea typeface="Lato"/>
                <a:cs typeface="Lato"/>
              </a:rPr>
              <a:t> </a:t>
            </a:r>
            <a:r>
              <a:rPr lang="en-US" altLang="zh-CN" sz="900" spc="0" dirty="0">
                <a:solidFill>
                  <a:srgbClr val="000000"/>
                </a:solidFill>
                <a:latin typeface="Lato"/>
                <a:ea typeface="Lato"/>
                <a:cs typeface="Lato"/>
              </a:rPr>
              <a:t>that</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the</a:t>
            </a:r>
            <a:r>
              <a:rPr lang="en-US" altLang="zh-CN" sz="900" spc="174" dirty="0">
                <a:solidFill>
                  <a:srgbClr val="000000"/>
                </a:solidFill>
                <a:latin typeface="Lato"/>
                <a:ea typeface="Lato"/>
                <a:cs typeface="Lato"/>
              </a:rPr>
              <a:t> </a:t>
            </a:r>
            <a:r>
              <a:rPr lang="en-US" altLang="zh-CN" sz="900" spc="-2" dirty="0">
                <a:solidFill>
                  <a:srgbClr val="000000"/>
                </a:solidFill>
                <a:latin typeface="Lato"/>
                <a:ea typeface="Lato"/>
                <a:cs typeface="Lato"/>
              </a:rPr>
              <a:t>fixes</a:t>
            </a:r>
            <a:r>
              <a:rPr lang="en-US" altLang="zh-CN" sz="900" dirty="0">
                <a:solidFill>
                  <a:srgbClr val="000000"/>
                </a:solidFill>
                <a:latin typeface="Lato"/>
                <a:ea typeface="Lato"/>
                <a:cs typeface="Lato"/>
              </a:rPr>
              <a:t> </a:t>
            </a:r>
            <a:r>
              <a:rPr lang="en-US" altLang="zh-CN" sz="900" spc="0" dirty="0">
                <a:solidFill>
                  <a:srgbClr val="000000"/>
                </a:solidFill>
                <a:latin typeface="Lato"/>
                <a:ea typeface="Lato"/>
                <a:cs typeface="Lato"/>
              </a:rPr>
              <a:t>have</a:t>
            </a:r>
            <a:r>
              <a:rPr lang="en-US" altLang="zh-CN" sz="900" spc="-12" dirty="0">
                <a:solidFill>
                  <a:srgbClr val="000000"/>
                </a:solidFill>
                <a:latin typeface="Lato"/>
                <a:ea typeface="Lato"/>
                <a:cs typeface="Lato"/>
              </a:rPr>
              <a:t> </a:t>
            </a:r>
            <a:r>
              <a:rPr lang="en-US" altLang="zh-CN" sz="900" spc="0" dirty="0">
                <a:solidFill>
                  <a:srgbClr val="000000"/>
                </a:solidFill>
                <a:latin typeface="Lato"/>
                <a:ea typeface="Lato"/>
                <a:cs typeface="Lato"/>
              </a:rPr>
              <a:t>not</a:t>
            </a:r>
            <a:r>
              <a:rPr lang="en-US" altLang="zh-CN" sz="900" dirty="0">
                <a:solidFill>
                  <a:srgbClr val="000000"/>
                </a:solidFill>
                <a:latin typeface="Lato"/>
                <a:ea typeface="Lato"/>
                <a:cs typeface="Lato"/>
              </a:rPr>
              <a:t> </a:t>
            </a:r>
            <a:r>
              <a:rPr lang="en-US" altLang="zh-CN" sz="900" spc="-2" dirty="0">
                <a:solidFill>
                  <a:srgbClr val="000000"/>
                </a:solidFill>
                <a:latin typeface="Lato"/>
                <a:ea typeface="Lato"/>
                <a:cs typeface="Lato"/>
              </a:rPr>
              <a:t>affected</a:t>
            </a:r>
            <a:r>
              <a:rPr lang="en-US" altLang="zh-CN" sz="900" spc="-6" dirty="0">
                <a:solidFill>
                  <a:srgbClr val="000000"/>
                </a:solidFill>
                <a:latin typeface="Lato"/>
                <a:ea typeface="Lato"/>
                <a:cs typeface="Lato"/>
              </a:rPr>
              <a:t> </a:t>
            </a:r>
            <a:r>
              <a:rPr lang="en-US" altLang="zh-CN" sz="900" spc="0" dirty="0">
                <a:solidFill>
                  <a:srgbClr val="000000"/>
                </a:solidFill>
                <a:latin typeface="Lato"/>
                <a:ea typeface="Lato"/>
                <a:cs typeface="Lato"/>
              </a:rPr>
              <a:t>the</a:t>
            </a:r>
            <a:r>
              <a:rPr lang="en-US" altLang="zh-CN" sz="900" spc="-7" dirty="0">
                <a:solidFill>
                  <a:srgbClr val="000000"/>
                </a:solidFill>
                <a:latin typeface="Lato"/>
                <a:ea typeface="Lato"/>
                <a:cs typeface="Lato"/>
              </a:rPr>
              <a:t> </a:t>
            </a:r>
            <a:r>
              <a:rPr lang="en-US" altLang="zh-CN" sz="900" spc="0" dirty="0">
                <a:solidFill>
                  <a:srgbClr val="000000"/>
                </a:solidFill>
                <a:latin typeface="Lato"/>
                <a:ea typeface="Lato"/>
                <a:cs typeface="Lato"/>
              </a:rPr>
              <a:t>existing</a:t>
            </a:r>
            <a:r>
              <a:rPr lang="en-US" altLang="zh-CN" sz="900" spc="174" dirty="0">
                <a:solidFill>
                  <a:srgbClr val="000000"/>
                </a:solidFill>
                <a:latin typeface="Lato"/>
                <a:ea typeface="Lato"/>
                <a:cs typeface="Lato"/>
              </a:rPr>
              <a:t> </a:t>
            </a:r>
            <a:r>
              <a:rPr lang="en-US" altLang="zh-CN" sz="900" spc="1" dirty="0">
                <a:solidFill>
                  <a:srgbClr val="000000"/>
                </a:solidFill>
                <a:latin typeface="Lato"/>
                <a:ea typeface="Lato"/>
                <a:cs typeface="Lato"/>
              </a:rPr>
              <a:t>functions.</a:t>
            </a:r>
            <a:endParaRPr lang="en-US" altLang="zh-CN" sz="900">
              <a:latin typeface="Lato"/>
              <a:ea typeface="Lato"/>
              <a:cs typeface="Lato"/>
            </a:endParaRPr>
          </a:p>
        </p:txBody>
      </p:sp>
      <p:sp>
        <p:nvSpPr>
          <p:cNvPr id="2" name="Text Box72">
            <a:extLst>
              <a:ext uri="{FF2B5EF4-FFF2-40B4-BE49-F238E27FC236}">
                <a16:creationId xmlns:a16="http://schemas.microsoft.com/office/drawing/2014/main" id="{FC3D347B-EEF5-4E0B-2860-F9DA414EA327}"/>
              </a:ext>
            </a:extLst>
          </p:cNvPr>
          <p:cNvSpPr txBox="1"/>
          <p:nvPr/>
        </p:nvSpPr>
        <p:spPr>
          <a:xfrm>
            <a:off x="4138290" y="5104311"/>
            <a:ext cx="498254" cy="135115"/>
          </a:xfrm>
          <a:prstGeom prst="rect">
            <a:avLst/>
          </a:prstGeom>
        </p:spPr>
        <p:txBody>
          <a:bodyPr wrap="square" lIns="0" tIns="0" rIns="0" rtlCol="0">
            <a:spAutoFit/>
          </a:bodyPr>
          <a:lstStyle/>
          <a:p>
            <a:pPr algn="l">
              <a:lnSpc>
                <a:spcPts val="0"/>
              </a:lnSpc>
            </a:pPr>
            <a:endParaRPr/>
          </a:p>
          <a:p>
            <a:pPr algn="l" rtl="0">
              <a:lnSpc>
                <a:spcPts val="1064"/>
              </a:lnSpc>
            </a:pPr>
            <a:r>
              <a:rPr lang="en-US" altLang="zh-CN" sz="900" spc="-1" dirty="0">
                <a:solidFill>
                  <a:srgbClr val="000000"/>
                </a:solidFill>
                <a:latin typeface="Lato"/>
                <a:ea typeface="Lato"/>
                <a:cs typeface="Lato"/>
              </a:rPr>
              <a:t>Timeline:</a:t>
            </a:r>
            <a:endParaRPr lang="en-US" altLang="zh-CN" sz="900">
              <a:latin typeface="Lato"/>
              <a:ea typeface="Lato"/>
              <a:cs typeface="Lato"/>
            </a:endParaRPr>
          </a:p>
        </p:txBody>
      </p:sp>
      <p:sp>
        <p:nvSpPr>
          <p:cNvPr id="3" name="Text Box73">
            <a:extLst>
              <a:ext uri="{FF2B5EF4-FFF2-40B4-BE49-F238E27FC236}">
                <a16:creationId xmlns:a16="http://schemas.microsoft.com/office/drawing/2014/main" id="{9EA5FD36-BBAB-9C51-8342-97BAB7AA72CC}"/>
              </a:ext>
            </a:extLst>
          </p:cNvPr>
          <p:cNvSpPr txBox="1"/>
          <p:nvPr/>
        </p:nvSpPr>
        <p:spPr>
          <a:xfrm>
            <a:off x="4141335" y="5326995"/>
            <a:ext cx="3096000" cy="149527"/>
          </a:xfrm>
          <a:prstGeom prst="rect">
            <a:avLst/>
          </a:prstGeom>
        </p:spPr>
        <p:txBody>
          <a:bodyPr wrap="square" lIns="0" tIns="0" rIns="0" rtlCol="0">
            <a:noAutofit/>
          </a:bodyPr>
          <a:lstStyle/>
          <a:p>
            <a:pPr algn="l">
              <a:lnSpc>
                <a:spcPts val="0"/>
              </a:lnSpc>
            </a:pPr>
            <a:endParaRPr/>
          </a:p>
          <a:p>
            <a:pPr algn="l" rtl="0">
              <a:lnSpc>
                <a:spcPts val="1177"/>
              </a:lnSpc>
            </a:pPr>
            <a:r>
              <a:rPr lang="sr-Latn-RS" altLang="zh-CN" sz="1000" b="1" spc="15">
                <a:solidFill>
                  <a:srgbClr val="000000"/>
                </a:solidFill>
                <a:latin typeface="Lato"/>
                <a:ea typeface="Lato"/>
                <a:cs typeface="Lato"/>
              </a:rPr>
              <a:t>23/06/2023-14/07/2023</a:t>
            </a:r>
            <a:endParaRPr lang="en-US" altLang="zh-CN" sz="1000">
              <a:latin typeface="Lato"/>
              <a:ea typeface="Lato"/>
              <a:cs typeface="Lato"/>
            </a:endParaRPr>
          </a:p>
        </p:txBody>
      </p:sp>
      <p:sp>
        <p:nvSpPr>
          <p:cNvPr id="7" name="Text Box69">
            <a:extLst>
              <a:ext uri="{FF2B5EF4-FFF2-40B4-BE49-F238E27FC236}">
                <a16:creationId xmlns:a16="http://schemas.microsoft.com/office/drawing/2014/main" id="{ECBC3761-7697-1004-2A3A-F4379E95D365}"/>
              </a:ext>
            </a:extLst>
          </p:cNvPr>
          <p:cNvSpPr txBox="1"/>
          <p:nvPr/>
        </p:nvSpPr>
        <p:spPr>
          <a:xfrm>
            <a:off x="2894679" y="6470055"/>
            <a:ext cx="545187" cy="149528"/>
          </a:xfrm>
          <a:prstGeom prst="rect">
            <a:avLst/>
          </a:prstGeom>
        </p:spPr>
        <p:txBody>
          <a:bodyPr wrap="square" lIns="0" tIns="0" rIns="0" rtlCol="0">
            <a:spAutoFit/>
          </a:bodyPr>
          <a:lstStyle/>
          <a:p>
            <a:pPr algn="l">
              <a:lnSpc>
                <a:spcPts val="0"/>
              </a:lnSpc>
            </a:pPr>
            <a:endParaRPr/>
          </a:p>
          <a:p>
            <a:pPr algn="l" rtl="0">
              <a:lnSpc>
                <a:spcPts val="1177"/>
              </a:lnSpc>
            </a:pPr>
            <a:r>
              <a:rPr lang="en-US" altLang="zh-CN" sz="1000" spc="-5" dirty="0">
                <a:solidFill>
                  <a:srgbClr val="000000"/>
                </a:solidFill>
                <a:latin typeface="Lato"/>
                <a:ea typeface="Lato"/>
                <a:cs typeface="Lato"/>
              </a:rPr>
              <a:t>Timeline:</a:t>
            </a:r>
            <a:endParaRPr lang="en-US" altLang="zh-CN" sz="1000">
              <a:latin typeface="Lato"/>
              <a:ea typeface="Lato"/>
              <a:cs typeface="Lato"/>
            </a:endParaRPr>
          </a:p>
        </p:txBody>
      </p:sp>
      <p:sp>
        <p:nvSpPr>
          <p:cNvPr id="8" name="Text Box70">
            <a:extLst>
              <a:ext uri="{FF2B5EF4-FFF2-40B4-BE49-F238E27FC236}">
                <a16:creationId xmlns:a16="http://schemas.microsoft.com/office/drawing/2014/main" id="{ED2BDF3F-7C28-C61A-71D1-69A2B9520459}"/>
              </a:ext>
            </a:extLst>
          </p:cNvPr>
          <p:cNvSpPr txBox="1"/>
          <p:nvPr/>
        </p:nvSpPr>
        <p:spPr>
          <a:xfrm>
            <a:off x="283313" y="6700202"/>
            <a:ext cx="3150692" cy="169000"/>
          </a:xfrm>
          <a:prstGeom prst="rect">
            <a:avLst/>
          </a:prstGeom>
        </p:spPr>
        <p:txBody>
          <a:bodyPr wrap="square" lIns="0" tIns="0" rIns="0" rtlCol="0">
            <a:noAutofit/>
          </a:bodyPr>
          <a:lstStyle/>
          <a:p>
            <a:pPr algn="r">
              <a:lnSpc>
                <a:spcPts val="0"/>
              </a:lnSpc>
            </a:pPr>
            <a:endParaRPr/>
          </a:p>
          <a:p>
            <a:pPr algn="r" rtl="0">
              <a:lnSpc>
                <a:spcPts val="1177"/>
              </a:lnSpc>
            </a:pPr>
            <a:r>
              <a:rPr lang="sr-Latn-RS" altLang="zh-CN" sz="1000" b="1" spc="15">
                <a:solidFill>
                  <a:srgbClr val="000000"/>
                </a:solidFill>
                <a:latin typeface="Lato"/>
                <a:ea typeface="Lato"/>
                <a:cs typeface="Lato"/>
              </a:rPr>
              <a:t>15/07/2023-31/07/2023</a:t>
            </a:r>
            <a:endParaRPr lang="en-US" altLang="zh-CN" sz="1000">
              <a:latin typeface="Lato"/>
              <a:ea typeface="Lato"/>
              <a:cs typeface="Lato"/>
            </a:endParaRPr>
          </a:p>
        </p:txBody>
      </p:sp>
      <p:sp>
        <p:nvSpPr>
          <p:cNvPr id="9" name="Text Box71">
            <a:extLst>
              <a:ext uri="{FF2B5EF4-FFF2-40B4-BE49-F238E27FC236}">
                <a16:creationId xmlns:a16="http://schemas.microsoft.com/office/drawing/2014/main" id="{47117C9A-251D-BDE2-0F75-52333EC2A3D7}"/>
              </a:ext>
            </a:extLst>
          </p:cNvPr>
          <p:cNvSpPr txBox="1"/>
          <p:nvPr/>
        </p:nvSpPr>
        <p:spPr>
          <a:xfrm>
            <a:off x="511789" y="7198540"/>
            <a:ext cx="2914480" cy="416680"/>
          </a:xfrm>
          <a:prstGeom prst="rect">
            <a:avLst/>
          </a:prstGeom>
        </p:spPr>
        <p:txBody>
          <a:bodyPr wrap="square" lIns="0" tIns="0" rIns="0" rtlCol="0" anchor="b" anchorCtr="0">
            <a:noAutofit/>
          </a:bodyPr>
          <a:lstStyle/>
          <a:p>
            <a:pPr algn="l">
              <a:lnSpc>
                <a:spcPts val="0"/>
              </a:lnSpc>
            </a:pPr>
            <a:endParaRPr/>
          </a:p>
          <a:p>
            <a:pPr algn="l" rtl="0">
              <a:lnSpc>
                <a:spcPts val="1419"/>
              </a:lnSpc>
              <a:spcBef>
                <a:spcPts val="2714"/>
              </a:spcBef>
            </a:pPr>
            <a:r>
              <a:rPr lang="en-US" altLang="zh-CN" sz="1200" b="1" spc="15">
                <a:solidFill>
                  <a:srgbClr val="000000"/>
                </a:solidFill>
                <a:latin typeface="Lato"/>
                <a:ea typeface="Lato"/>
                <a:cs typeface="Lato"/>
              </a:rPr>
              <a:t>Run</a:t>
            </a:r>
            <a:r>
              <a:rPr lang="en-US" altLang="zh-CN" sz="1200" b="1">
                <a:solidFill>
                  <a:srgbClr val="000000"/>
                </a:solidFill>
                <a:latin typeface="Lato"/>
                <a:ea typeface="Lato"/>
                <a:cs typeface="Lato"/>
              </a:rPr>
              <a:t> </a:t>
            </a:r>
            <a:r>
              <a:rPr lang="en-US" altLang="zh-CN" sz="1200" b="1" spc="14">
                <a:solidFill>
                  <a:srgbClr val="000000"/>
                </a:solidFill>
                <a:latin typeface="Lato"/>
                <a:ea typeface="Lato"/>
                <a:cs typeface="Lato"/>
              </a:rPr>
              <a:t>Re-Tests</a:t>
            </a:r>
            <a:r>
              <a:rPr lang="en-US" altLang="zh-CN" sz="1200" b="1">
                <a:solidFill>
                  <a:srgbClr val="000000"/>
                </a:solidFill>
                <a:latin typeface="Lato"/>
                <a:ea typeface="Lato"/>
                <a:cs typeface="Lato"/>
              </a:rPr>
              <a:t> </a:t>
            </a:r>
            <a:r>
              <a:rPr lang="en-US" altLang="zh-CN" sz="1200" b="1" spc="14">
                <a:solidFill>
                  <a:srgbClr val="000000"/>
                </a:solidFill>
                <a:latin typeface="Lato"/>
                <a:ea typeface="Lato"/>
                <a:cs typeface="Lato"/>
              </a:rPr>
              <a:t>and</a:t>
            </a:r>
            <a:r>
              <a:rPr lang="en-US" altLang="zh-CN" sz="1200" b="1">
                <a:solidFill>
                  <a:srgbClr val="000000"/>
                </a:solidFill>
                <a:latin typeface="Lato"/>
                <a:ea typeface="Lato"/>
                <a:cs typeface="Lato"/>
              </a:rPr>
              <a:t> </a:t>
            </a:r>
            <a:r>
              <a:rPr lang="en-US" altLang="zh-CN" sz="1200" b="1" spc="15">
                <a:solidFill>
                  <a:srgbClr val="000000"/>
                </a:solidFill>
                <a:latin typeface="Lato"/>
                <a:ea typeface="Lato"/>
                <a:cs typeface="Lato"/>
              </a:rPr>
              <a:t>Regression</a:t>
            </a:r>
            <a:endParaRPr lang="en-US" altLang="zh-CN" sz="1200">
              <a:latin typeface="Lato"/>
              <a:ea typeface="Lato"/>
              <a:cs typeface="Lato"/>
            </a:endParaRPr>
          </a:p>
          <a:p>
            <a:pPr algn="l" rtl="0">
              <a:lnSpc>
                <a:spcPts val="1419"/>
              </a:lnSpc>
              <a:spcBef>
                <a:spcPts val="118"/>
              </a:spcBef>
            </a:pPr>
            <a:r>
              <a:rPr lang="en-US" altLang="zh-CN" sz="1200" b="1" spc="13">
                <a:solidFill>
                  <a:srgbClr val="000000"/>
                </a:solidFill>
                <a:latin typeface="Lato"/>
                <a:ea typeface="Lato"/>
                <a:cs typeface="Lato"/>
              </a:rPr>
              <a:t>Tests</a:t>
            </a:r>
            <a:endParaRPr lang="en-US" altLang="zh-CN" sz="1200">
              <a:latin typeface="Lato"/>
              <a:ea typeface="Lato"/>
              <a:cs typeface="Lato"/>
            </a:endParaRPr>
          </a:p>
        </p:txBody>
      </p:sp>
      <p:sp>
        <p:nvSpPr>
          <p:cNvPr id="10" name="Text Box59">
            <a:extLst>
              <a:ext uri="{FF2B5EF4-FFF2-40B4-BE49-F238E27FC236}">
                <a16:creationId xmlns:a16="http://schemas.microsoft.com/office/drawing/2014/main" id="{CA4C4AE1-9289-C446-0C05-DDA90B6067A2}"/>
              </a:ext>
            </a:extLst>
          </p:cNvPr>
          <p:cNvSpPr txBox="1"/>
          <p:nvPr/>
        </p:nvSpPr>
        <p:spPr>
          <a:xfrm>
            <a:off x="4112905" y="8455416"/>
            <a:ext cx="2957925" cy="547072"/>
          </a:xfrm>
          <a:prstGeom prst="rect">
            <a:avLst/>
          </a:prstGeom>
        </p:spPr>
        <p:txBody>
          <a:bodyPr wrap="square" lIns="0" tIns="0" rIns="0" rtlCol="0" anchor="b" anchorCtr="0">
            <a:noAutofit/>
          </a:bodyPr>
          <a:lstStyle/>
          <a:p>
            <a:pPr algn="r">
              <a:lnSpc>
                <a:spcPts val="1419"/>
              </a:lnSpc>
              <a:spcBef>
                <a:spcPts val="118"/>
              </a:spcBef>
            </a:pPr>
            <a:r>
              <a:rPr lang="en-US" altLang="zh-CN" sz="1200" b="1" spc="15">
                <a:solidFill>
                  <a:srgbClr val="000000"/>
                </a:solidFill>
                <a:latin typeface="Lato"/>
                <a:ea typeface="Lato"/>
                <a:cs typeface="Lato"/>
              </a:rPr>
              <a:t>Run</a:t>
            </a:r>
            <a:r>
              <a:rPr lang="en-US" altLang="zh-CN" sz="1200" b="1">
                <a:solidFill>
                  <a:srgbClr val="000000"/>
                </a:solidFill>
                <a:latin typeface="Lato"/>
                <a:ea typeface="Lato"/>
                <a:cs typeface="Lato"/>
              </a:rPr>
              <a:t> </a:t>
            </a:r>
            <a:r>
              <a:rPr lang="en-US" altLang="zh-CN" sz="1200" b="1" spc="14">
                <a:solidFill>
                  <a:srgbClr val="000000"/>
                </a:solidFill>
                <a:latin typeface="Lato"/>
                <a:ea typeface="Lato"/>
                <a:cs typeface="Lato"/>
              </a:rPr>
              <a:t>Release</a:t>
            </a:r>
            <a:r>
              <a:rPr lang="en-US" altLang="zh-CN" sz="1200" b="1">
                <a:solidFill>
                  <a:srgbClr val="000000"/>
                </a:solidFill>
                <a:latin typeface="Lato"/>
                <a:ea typeface="Lato"/>
                <a:cs typeface="Lato"/>
              </a:rPr>
              <a:t> </a:t>
            </a:r>
            <a:r>
              <a:rPr lang="en-US" altLang="zh-CN" sz="1200" b="1" spc="14">
                <a:solidFill>
                  <a:srgbClr val="000000"/>
                </a:solidFill>
                <a:latin typeface="Lato"/>
                <a:ea typeface="Lato"/>
                <a:cs typeface="Lato"/>
              </a:rPr>
              <a:t>Test</a:t>
            </a:r>
            <a:endParaRPr lang="sr-Latn-RS" altLang="zh-CN" sz="1200" b="1" spc="14">
              <a:solidFill>
                <a:srgbClr val="000000"/>
              </a:solidFill>
              <a:latin typeface="Lato"/>
              <a:ea typeface="Lato"/>
              <a:cs typeface="Lato"/>
            </a:endParaRPr>
          </a:p>
        </p:txBody>
      </p:sp>
      <p:sp>
        <p:nvSpPr>
          <p:cNvPr id="11" name="Text Box72">
            <a:extLst>
              <a:ext uri="{FF2B5EF4-FFF2-40B4-BE49-F238E27FC236}">
                <a16:creationId xmlns:a16="http://schemas.microsoft.com/office/drawing/2014/main" id="{6AB075BB-2C62-E6C4-2A4B-33C98335F025}"/>
              </a:ext>
            </a:extLst>
          </p:cNvPr>
          <p:cNvSpPr txBox="1"/>
          <p:nvPr/>
        </p:nvSpPr>
        <p:spPr>
          <a:xfrm>
            <a:off x="4111824" y="7896264"/>
            <a:ext cx="498254" cy="135115"/>
          </a:xfrm>
          <a:prstGeom prst="rect">
            <a:avLst/>
          </a:prstGeom>
        </p:spPr>
        <p:txBody>
          <a:bodyPr wrap="square" lIns="0" tIns="0" rIns="0" rtlCol="0">
            <a:spAutoFit/>
          </a:bodyPr>
          <a:lstStyle/>
          <a:p>
            <a:pPr algn="l">
              <a:lnSpc>
                <a:spcPts val="0"/>
              </a:lnSpc>
            </a:pPr>
            <a:endParaRPr/>
          </a:p>
          <a:p>
            <a:pPr algn="l" rtl="0">
              <a:lnSpc>
                <a:spcPts val="1064"/>
              </a:lnSpc>
            </a:pPr>
            <a:r>
              <a:rPr lang="en-US" altLang="zh-CN" sz="900" spc="-1" dirty="0">
                <a:solidFill>
                  <a:srgbClr val="000000"/>
                </a:solidFill>
                <a:latin typeface="Lato"/>
                <a:ea typeface="Lato"/>
                <a:cs typeface="Lato"/>
              </a:rPr>
              <a:t>Timeline:</a:t>
            </a:r>
            <a:endParaRPr lang="en-US" altLang="zh-CN" sz="900">
              <a:latin typeface="Lato"/>
              <a:ea typeface="Lato"/>
              <a:cs typeface="Lato"/>
            </a:endParaRPr>
          </a:p>
        </p:txBody>
      </p:sp>
      <p:sp>
        <p:nvSpPr>
          <p:cNvPr id="12" name="Text Box73">
            <a:extLst>
              <a:ext uri="{FF2B5EF4-FFF2-40B4-BE49-F238E27FC236}">
                <a16:creationId xmlns:a16="http://schemas.microsoft.com/office/drawing/2014/main" id="{EA42D9DD-72FF-1963-3DA2-EF675B62D2B8}"/>
              </a:ext>
            </a:extLst>
          </p:cNvPr>
          <p:cNvSpPr txBox="1"/>
          <p:nvPr/>
        </p:nvSpPr>
        <p:spPr>
          <a:xfrm>
            <a:off x="4114869" y="8118948"/>
            <a:ext cx="3096000" cy="149527"/>
          </a:xfrm>
          <a:prstGeom prst="rect">
            <a:avLst/>
          </a:prstGeom>
        </p:spPr>
        <p:txBody>
          <a:bodyPr wrap="square" lIns="0" tIns="0" rIns="0" rtlCol="0">
            <a:noAutofit/>
          </a:bodyPr>
          <a:lstStyle/>
          <a:p>
            <a:pPr algn="l">
              <a:lnSpc>
                <a:spcPts val="0"/>
              </a:lnSpc>
            </a:pPr>
            <a:endParaRPr/>
          </a:p>
          <a:p>
            <a:pPr>
              <a:lnSpc>
                <a:spcPts val="1177"/>
              </a:lnSpc>
            </a:pPr>
            <a:r>
              <a:rPr lang="en-US" altLang="zh-CN" sz="1000" b="1" spc="15">
                <a:solidFill>
                  <a:srgbClr val="000000"/>
                </a:solidFill>
                <a:latin typeface="Lato"/>
                <a:ea typeface="Lato"/>
                <a:cs typeface="Lato"/>
              </a:rPr>
              <a:t>01/08/2023-15/08/2023</a:t>
            </a:r>
            <a:endParaRPr lang="en-US" altLang="zh-CN" sz="1000">
              <a:latin typeface="Lato"/>
              <a:ea typeface="Lato"/>
              <a:cs typeface="Lato"/>
            </a:endParaRPr>
          </a:p>
          <a:p>
            <a:pPr algn="l" rtl="0">
              <a:lnSpc>
                <a:spcPts val="1177"/>
              </a:lnSpc>
            </a:pPr>
            <a:endParaRPr lang="en-US" altLang="zh-CN" sz="1000">
              <a:latin typeface="Lato"/>
              <a:ea typeface="Lato"/>
              <a:cs typeface="Lato"/>
            </a:endParaRPr>
          </a:p>
        </p:txBody>
      </p:sp>
      <p:sp>
        <p:nvSpPr>
          <p:cNvPr id="13" name="Text Box69">
            <a:extLst>
              <a:ext uri="{FF2B5EF4-FFF2-40B4-BE49-F238E27FC236}">
                <a16:creationId xmlns:a16="http://schemas.microsoft.com/office/drawing/2014/main" id="{941D6700-16D9-DA4C-E67E-430212946C74}"/>
              </a:ext>
            </a:extLst>
          </p:cNvPr>
          <p:cNvSpPr txBox="1"/>
          <p:nvPr/>
        </p:nvSpPr>
        <p:spPr>
          <a:xfrm>
            <a:off x="2906632" y="9322679"/>
            <a:ext cx="545187" cy="149528"/>
          </a:xfrm>
          <a:prstGeom prst="rect">
            <a:avLst/>
          </a:prstGeom>
        </p:spPr>
        <p:txBody>
          <a:bodyPr wrap="square" lIns="0" tIns="0" rIns="0" rtlCol="0">
            <a:spAutoFit/>
          </a:bodyPr>
          <a:lstStyle/>
          <a:p>
            <a:pPr algn="l">
              <a:lnSpc>
                <a:spcPts val="0"/>
              </a:lnSpc>
            </a:pPr>
            <a:endParaRPr/>
          </a:p>
          <a:p>
            <a:pPr algn="l" rtl="0">
              <a:lnSpc>
                <a:spcPts val="1177"/>
              </a:lnSpc>
            </a:pPr>
            <a:r>
              <a:rPr lang="en-US" altLang="zh-CN" sz="1000" spc="-5" dirty="0">
                <a:solidFill>
                  <a:srgbClr val="000000"/>
                </a:solidFill>
                <a:latin typeface="Lato"/>
                <a:ea typeface="Lato"/>
                <a:cs typeface="Lato"/>
              </a:rPr>
              <a:t>Timeline:</a:t>
            </a:r>
            <a:endParaRPr lang="en-US" altLang="zh-CN" sz="1000">
              <a:latin typeface="Lato"/>
              <a:ea typeface="Lato"/>
              <a:cs typeface="Lato"/>
            </a:endParaRPr>
          </a:p>
        </p:txBody>
      </p:sp>
      <p:sp>
        <p:nvSpPr>
          <p:cNvPr id="14" name="Text Box70">
            <a:extLst>
              <a:ext uri="{FF2B5EF4-FFF2-40B4-BE49-F238E27FC236}">
                <a16:creationId xmlns:a16="http://schemas.microsoft.com/office/drawing/2014/main" id="{49F77805-9EC3-7829-B7A3-103012A22D3E}"/>
              </a:ext>
            </a:extLst>
          </p:cNvPr>
          <p:cNvSpPr txBox="1"/>
          <p:nvPr/>
        </p:nvSpPr>
        <p:spPr>
          <a:xfrm>
            <a:off x="295266" y="9552826"/>
            <a:ext cx="3150692" cy="169000"/>
          </a:xfrm>
          <a:prstGeom prst="rect">
            <a:avLst/>
          </a:prstGeom>
        </p:spPr>
        <p:txBody>
          <a:bodyPr wrap="square" lIns="0" tIns="0" rIns="0" rtlCol="0">
            <a:noAutofit/>
          </a:bodyPr>
          <a:lstStyle/>
          <a:p>
            <a:pPr algn="r">
              <a:lnSpc>
                <a:spcPts val="0"/>
              </a:lnSpc>
            </a:pPr>
            <a:endParaRPr/>
          </a:p>
          <a:p>
            <a:pPr algn="r" rtl="0">
              <a:lnSpc>
                <a:spcPts val="1177"/>
              </a:lnSpc>
            </a:pPr>
            <a:r>
              <a:rPr lang="sr-Latn-RS" altLang="zh-CN" sz="1000" b="1" spc="15">
                <a:solidFill>
                  <a:srgbClr val="000000"/>
                </a:solidFill>
                <a:latin typeface="Lato"/>
                <a:ea typeface="Lato"/>
                <a:cs typeface="Lato"/>
              </a:rPr>
              <a:t>16/08</a:t>
            </a:r>
            <a:r>
              <a:rPr lang="en-US" altLang="zh-CN" sz="1000" b="1" spc="15">
                <a:solidFill>
                  <a:srgbClr val="000000"/>
                </a:solidFill>
                <a:latin typeface="Lato"/>
                <a:ea typeface="Lato"/>
                <a:cs typeface="Lato"/>
              </a:rPr>
              <a:t>/2023-</a:t>
            </a:r>
            <a:r>
              <a:rPr lang="sr-Latn-RS" altLang="zh-CN" sz="1000" b="1" spc="15">
                <a:solidFill>
                  <a:srgbClr val="000000"/>
                </a:solidFill>
                <a:latin typeface="Lato"/>
                <a:ea typeface="Lato"/>
                <a:cs typeface="Lato"/>
              </a:rPr>
              <a:t>20/08</a:t>
            </a:r>
            <a:r>
              <a:rPr lang="en-US" altLang="zh-CN" sz="1000" b="1" spc="15">
                <a:solidFill>
                  <a:srgbClr val="000000"/>
                </a:solidFill>
                <a:latin typeface="Lato"/>
                <a:ea typeface="Lato"/>
                <a:cs typeface="Lato"/>
              </a:rPr>
              <a:t>/2023</a:t>
            </a:r>
            <a:endParaRPr lang="en-US" altLang="zh-CN" sz="1000">
              <a:latin typeface="Lato"/>
              <a:ea typeface="Lato"/>
              <a:cs typeface="Lato"/>
            </a:endParaRPr>
          </a:p>
        </p:txBody>
      </p:sp>
      <p:sp>
        <p:nvSpPr>
          <p:cNvPr id="15" name="Text Box58">
            <a:extLst>
              <a:ext uri="{FF2B5EF4-FFF2-40B4-BE49-F238E27FC236}">
                <a16:creationId xmlns:a16="http://schemas.microsoft.com/office/drawing/2014/main" id="{63E23AFD-5512-F242-41C5-7DAA97B872A2}"/>
              </a:ext>
            </a:extLst>
          </p:cNvPr>
          <p:cNvSpPr txBox="1"/>
          <p:nvPr/>
        </p:nvSpPr>
        <p:spPr>
          <a:xfrm>
            <a:off x="518269" y="2317499"/>
            <a:ext cx="2227521" cy="1277650"/>
          </a:xfrm>
          <a:prstGeom prst="rect">
            <a:avLst/>
          </a:prstGeom>
        </p:spPr>
        <p:txBody>
          <a:bodyPr wrap="square" lIns="0" tIns="0" rIns="0" rtlCol="0">
            <a:noAutofit/>
          </a:bodyPr>
          <a:lstStyle/>
          <a:p>
            <a:pPr algn="l">
              <a:lnSpc>
                <a:spcPts val="1160"/>
              </a:lnSpc>
            </a:pPr>
            <a:r>
              <a:rPr lang="en-GB" altLang="zh-CN" sz="900" spc="0">
                <a:solidFill>
                  <a:srgbClr val="000000"/>
                </a:solidFill>
                <a:latin typeface="Lato"/>
                <a:ea typeface="Lato"/>
                <a:cs typeface="Lato"/>
              </a:rPr>
              <a:t>Analyzing and defining software requirements, both functional and non-functional. QAs must be offered consistent, comprehensive, traceable requirements and clearly marked.</a:t>
            </a:r>
            <a:endParaRPr lang="en-GB" altLang="zh-CN" sz="900">
              <a:latin typeface="Lato"/>
              <a:ea typeface="Lato"/>
              <a:cs typeface="Lato"/>
            </a:endParaRPr>
          </a:p>
        </p:txBody>
      </p:sp>
      <p:sp>
        <p:nvSpPr>
          <p:cNvPr id="16" name="Text Box61">
            <a:extLst>
              <a:ext uri="{FF2B5EF4-FFF2-40B4-BE49-F238E27FC236}">
                <a16:creationId xmlns:a16="http://schemas.microsoft.com/office/drawing/2014/main" id="{0A99A65A-CE25-07EC-F07E-20BBDD79A0D0}"/>
              </a:ext>
            </a:extLst>
          </p:cNvPr>
          <p:cNvSpPr txBox="1"/>
          <p:nvPr/>
        </p:nvSpPr>
        <p:spPr>
          <a:xfrm>
            <a:off x="4850696" y="3695882"/>
            <a:ext cx="2253644" cy="1278000"/>
          </a:xfrm>
          <a:prstGeom prst="rect">
            <a:avLst/>
          </a:prstGeom>
        </p:spPr>
        <p:txBody>
          <a:bodyPr wrap="square" lIns="0" tIns="0" rIns="0" rtlCol="0">
            <a:noAutofit/>
          </a:bodyPr>
          <a:lstStyle/>
          <a:p>
            <a:pPr algn="r">
              <a:lnSpc>
                <a:spcPts val="0"/>
              </a:lnSpc>
            </a:pPr>
            <a:endParaRPr/>
          </a:p>
          <a:p>
            <a:pPr algn="r" rtl="0">
              <a:lnSpc>
                <a:spcPts val="1120"/>
              </a:lnSpc>
            </a:pPr>
            <a:r>
              <a:rPr lang="en-GB" altLang="zh-CN" sz="900" spc="0">
                <a:solidFill>
                  <a:srgbClr val="000000"/>
                </a:solidFill>
                <a:latin typeface="Lato"/>
                <a:ea typeface="Lato"/>
                <a:cs typeface="Lato"/>
              </a:rPr>
              <a:t>The test plan should comprise the software testing strategy, the scope of testing, the project budget, and established deadlines. It should also outline the types and levels of testing required, methods, and tools for tracking bugs. </a:t>
            </a:r>
            <a:endParaRPr lang="en-US" altLang="zh-CN" sz="900">
              <a:latin typeface="Lato"/>
              <a:ea typeface="Lato"/>
              <a:cs typeface="Lato"/>
            </a:endParaRPr>
          </a:p>
        </p:txBody>
      </p:sp>
      <p:sp>
        <p:nvSpPr>
          <p:cNvPr id="17" name="Rectangle 16">
            <a:extLst>
              <a:ext uri="{FF2B5EF4-FFF2-40B4-BE49-F238E27FC236}">
                <a16:creationId xmlns:a16="http://schemas.microsoft.com/office/drawing/2014/main" id="{E0840F86-1CD7-CFCD-9E23-E8E0173F160E}"/>
              </a:ext>
            </a:extLst>
          </p:cNvPr>
          <p:cNvSpPr/>
          <p:nvPr/>
        </p:nvSpPr>
        <p:spPr>
          <a:xfrm>
            <a:off x="244340" y="2082694"/>
            <a:ext cx="3150571" cy="102117"/>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D44674D3-354C-74EA-E4BF-ABF8A2022418}"/>
              </a:ext>
            </a:extLst>
          </p:cNvPr>
          <p:cNvSpPr/>
          <p:nvPr/>
        </p:nvSpPr>
        <p:spPr>
          <a:xfrm>
            <a:off x="4095798" y="3486130"/>
            <a:ext cx="3150571" cy="102117"/>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66DC9A21-A48C-1E5A-248B-376F0063835D}"/>
              </a:ext>
            </a:extLst>
          </p:cNvPr>
          <p:cNvSpPr/>
          <p:nvPr/>
        </p:nvSpPr>
        <p:spPr>
          <a:xfrm>
            <a:off x="244340" y="4894829"/>
            <a:ext cx="3150571" cy="102117"/>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7AAFD734-0EE9-F0C8-5F0B-B45C38DA3D90}"/>
              </a:ext>
            </a:extLst>
          </p:cNvPr>
          <p:cNvSpPr/>
          <p:nvPr/>
        </p:nvSpPr>
        <p:spPr>
          <a:xfrm>
            <a:off x="4095798" y="6301571"/>
            <a:ext cx="3150571" cy="102117"/>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B11CB449-A32F-EC04-9AEF-B98C31893292}"/>
              </a:ext>
            </a:extLst>
          </p:cNvPr>
          <p:cNvSpPr/>
          <p:nvPr/>
        </p:nvSpPr>
        <p:spPr>
          <a:xfrm>
            <a:off x="244340" y="7706965"/>
            <a:ext cx="3150571" cy="102117"/>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4D10BAD6-AD6D-9F1A-0F7D-D0F8591083BD}"/>
              </a:ext>
            </a:extLst>
          </p:cNvPr>
          <p:cNvSpPr/>
          <p:nvPr/>
        </p:nvSpPr>
        <p:spPr>
          <a:xfrm>
            <a:off x="4095798" y="9117011"/>
            <a:ext cx="3150571" cy="102117"/>
          </a:xfrm>
          <a:prstGeom prst="rect">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D87BBADE-22CC-928B-85DA-34C1A2CE9D05}"/>
              </a:ext>
            </a:extLst>
          </p:cNvPr>
          <p:cNvSpPr/>
          <p:nvPr/>
        </p:nvSpPr>
        <p:spPr>
          <a:xfrm>
            <a:off x="3031322" y="1771801"/>
            <a:ext cx="936000" cy="935999"/>
          </a:xfrm>
          <a:prstGeom prst="ellipse">
            <a:avLst/>
          </a:prstGeom>
          <a:blipFill dpi="0" rotWithShape="1">
            <a:blip r:embed="rId2"/>
            <a:srcRect/>
            <a:stretch>
              <a:fillRect/>
            </a:stretch>
          </a:blip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24" name="Oval 23">
            <a:extLst>
              <a:ext uri="{FF2B5EF4-FFF2-40B4-BE49-F238E27FC236}">
                <a16:creationId xmlns:a16="http://schemas.microsoft.com/office/drawing/2014/main" id="{ACB0409B-4C09-4FE2-AB9E-BFFA6B02349A}"/>
              </a:ext>
            </a:extLst>
          </p:cNvPr>
          <p:cNvSpPr/>
          <p:nvPr/>
        </p:nvSpPr>
        <p:spPr>
          <a:xfrm>
            <a:off x="3694322" y="3206153"/>
            <a:ext cx="936000" cy="936001"/>
          </a:xfrm>
          <a:prstGeom prst="ellipse">
            <a:avLst/>
          </a:prstGeom>
          <a:blipFill>
            <a:blip r:embed="rId3"/>
            <a:stretch>
              <a:fillRect/>
            </a:stretch>
          </a:blip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25" name="Oval 24">
            <a:extLst>
              <a:ext uri="{FF2B5EF4-FFF2-40B4-BE49-F238E27FC236}">
                <a16:creationId xmlns:a16="http://schemas.microsoft.com/office/drawing/2014/main" id="{1EEA9BED-65D6-4534-BEA9-54FBB4C27FA9}"/>
              </a:ext>
            </a:extLst>
          </p:cNvPr>
          <p:cNvSpPr/>
          <p:nvPr/>
        </p:nvSpPr>
        <p:spPr>
          <a:xfrm>
            <a:off x="3031322" y="4610884"/>
            <a:ext cx="936000" cy="936000"/>
          </a:xfrm>
          <a:prstGeom prst="ellipse">
            <a:avLst/>
          </a:prstGeom>
          <a:blipFill dpi="0" rotWithShape="1">
            <a:blip r:embed="rId4"/>
            <a:srcRect/>
            <a:stretch>
              <a:fillRect/>
            </a:stretch>
          </a:blip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26" name="Oval 25">
            <a:extLst>
              <a:ext uri="{FF2B5EF4-FFF2-40B4-BE49-F238E27FC236}">
                <a16:creationId xmlns:a16="http://schemas.microsoft.com/office/drawing/2014/main" id="{8F1668BA-80CB-4B27-8C3C-271E733DD4F2}"/>
              </a:ext>
            </a:extLst>
          </p:cNvPr>
          <p:cNvSpPr/>
          <p:nvPr/>
        </p:nvSpPr>
        <p:spPr>
          <a:xfrm>
            <a:off x="3694322" y="6065895"/>
            <a:ext cx="936000" cy="935999"/>
          </a:xfrm>
          <a:prstGeom prst="ellipse">
            <a:avLst/>
          </a:prstGeom>
          <a:blipFill>
            <a:blip r:embed="rId5"/>
            <a:stretch>
              <a:fillRect/>
            </a:stretch>
          </a:blip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27" name="Oval 26">
            <a:extLst>
              <a:ext uri="{FF2B5EF4-FFF2-40B4-BE49-F238E27FC236}">
                <a16:creationId xmlns:a16="http://schemas.microsoft.com/office/drawing/2014/main" id="{EF7B947C-66F3-4886-80DE-F42D0ED0A847}"/>
              </a:ext>
            </a:extLst>
          </p:cNvPr>
          <p:cNvSpPr/>
          <p:nvPr/>
        </p:nvSpPr>
        <p:spPr>
          <a:xfrm>
            <a:off x="3694322" y="8929923"/>
            <a:ext cx="936000" cy="936000"/>
          </a:xfrm>
          <a:prstGeom prst="ellipse">
            <a:avLst/>
          </a:prstGeom>
          <a:blipFill>
            <a:blip r:embed="rId6"/>
            <a:stretch>
              <a:fillRect/>
            </a:stretch>
          </a:blip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28" name="Oval 27">
            <a:extLst>
              <a:ext uri="{FF2B5EF4-FFF2-40B4-BE49-F238E27FC236}">
                <a16:creationId xmlns:a16="http://schemas.microsoft.com/office/drawing/2014/main" id="{E3E7D23C-2FC7-4656-B103-EDEA5B384E30}"/>
              </a:ext>
            </a:extLst>
          </p:cNvPr>
          <p:cNvSpPr/>
          <p:nvPr/>
        </p:nvSpPr>
        <p:spPr>
          <a:xfrm>
            <a:off x="3031322" y="7474913"/>
            <a:ext cx="936000" cy="936000"/>
          </a:xfrm>
          <a:prstGeom prst="ellipse">
            <a:avLst/>
          </a:prstGeom>
          <a:blipFill dpi="0" rotWithShape="1">
            <a:blip r:embed="rId7"/>
            <a:srcRect/>
            <a:stretch>
              <a:fillRect/>
            </a:stretch>
          </a:blip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GB" sz="1100"/>
          </a:p>
        </p:txBody>
      </p:sp>
      <p:sp>
        <p:nvSpPr>
          <p:cNvPr id="29" name="TextBox 84">
            <a:extLst>
              <a:ext uri="{FF2B5EF4-FFF2-40B4-BE49-F238E27FC236}">
                <a16:creationId xmlns:a16="http://schemas.microsoft.com/office/drawing/2014/main" id="{7213DB5A-C074-6990-6DE2-90B13BC312F7}"/>
              </a:ext>
            </a:extLst>
          </p:cNvPr>
          <p:cNvSpPr txBox="1"/>
          <p:nvPr/>
        </p:nvSpPr>
        <p:spPr>
          <a:xfrm>
            <a:off x="6144233" y="10397731"/>
            <a:ext cx="1244857" cy="227306"/>
          </a:xfrm>
          <a:prstGeom prst="rect">
            <a:avLst/>
          </a:prstGeom>
          <a:noFill/>
        </p:spPr>
        <p:txBody>
          <a:bodyPr wrap="square" rtlCol="0">
            <a:spAutoFit/>
          </a:bodyPr>
          <a:lstStyle/>
          <a:p>
            <a:pPr marL="0" marR="0" algn="r">
              <a:lnSpc>
                <a:spcPct val="107000"/>
              </a:lnSpc>
              <a:spcBef>
                <a:spcPts val="0"/>
              </a:spcBef>
              <a:spcAft>
                <a:spcPts val="0"/>
              </a:spcAft>
            </a:pPr>
            <a:r>
              <a:rPr lang="en-GB" sz="900" b="1">
                <a:effectLst/>
                <a:latin typeface="Bahnschrift" panose="020B0502040204020203" pitchFamily="34" charset="0"/>
                <a:ea typeface="Open Sans" panose="020B0606030504020204" pitchFamily="34" charset="0"/>
                <a:cs typeface="Open Sans" panose="020B0606030504020204" pitchFamily="34" charset="0"/>
                <a:hlinkClick r:id="rId8">
                  <a:extLst>
                    <a:ext uri="{A12FA001-AC4F-418D-AE19-62706E023703}">
                      <ahyp:hlinkClr xmlns:ahyp="http://schemas.microsoft.com/office/drawing/2018/hyperlinkcolor" val="tx"/>
                    </a:ext>
                  </a:extLst>
                </a:hlinkClick>
              </a:rPr>
              <a:t>© TemplateLab.com</a:t>
            </a:r>
            <a:endParaRPr lang="en-GB" sz="900" b="1">
              <a:effectLst/>
              <a:latin typeface="Bahnschrift" panose="020B0502040204020203" pitchFamily="34" charset="0"/>
              <a:ea typeface="Open Sans" panose="020B0606030504020204" pitchFamily="34" charset="0"/>
              <a:cs typeface="Open Sans" panose="020B0606030504020204" pitchFamily="34" charset="0"/>
            </a:endParaRPr>
          </a:p>
        </p:txBody>
      </p:sp>
      <p:pic>
        <p:nvPicPr>
          <p:cNvPr id="83" name="Picture 82">
            <a:hlinkClick r:id="rId8"/>
            <a:extLst>
              <a:ext uri="{FF2B5EF4-FFF2-40B4-BE49-F238E27FC236}">
                <a16:creationId xmlns:a16="http://schemas.microsoft.com/office/drawing/2014/main" id="{6E788854-717B-F8A1-E619-072381221832}"/>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581875" y="90116"/>
            <a:ext cx="807215" cy="176721"/>
          </a:xfrm>
          <a:prstGeom prst="rect">
            <a:avLst/>
          </a:prstGeom>
        </p:spPr>
      </p:pic>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295</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Bahnschrift</vt:lpstr>
      <vt:lpstr>Calibri</vt:lpstr>
      <vt:lpstr>Lato</vt:lpstr>
      <vt:lpstr>Office 主题</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BM</dc:creator>
  <cp:lastModifiedBy>Bratislav Milojevic</cp:lastModifiedBy>
  <cp:revision>4</cp:revision>
  <dcterms:created xsi:type="dcterms:W3CDTF">2017-10-23T09:06:44Z</dcterms:created>
  <dcterms:modified xsi:type="dcterms:W3CDTF">2023-06-02T07:59:49Z</dcterms:modified>
</cp:coreProperties>
</file>