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691813" cy="7559675"/>
  <p:notesSz cx="7559675" cy="10691813"/>
  <p:defaultTextStyle>
    <a:defPPr>
      <a:defRPr lang="en-GB"/>
    </a:defPPr>
    <a:lvl1pPr algn="l" defTabSz="457200" rtl="0" fontAlgn="base" hangingPunct="0">
      <a:lnSpc>
        <a:spcPct val="93000"/>
      </a:lnSpc>
      <a:spcBef>
        <a:spcPts val="13"/>
      </a:spcBef>
      <a:spcAft>
        <a:spcPts val="13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DejaVu Sans" charset="0"/>
      </a:defRPr>
    </a:lvl1pPr>
    <a:lvl2pPr marL="742950" indent="-285750" algn="l" defTabSz="457200" rtl="0" fontAlgn="base" hangingPunct="0">
      <a:lnSpc>
        <a:spcPct val="93000"/>
      </a:lnSpc>
      <a:spcBef>
        <a:spcPts val="13"/>
      </a:spcBef>
      <a:spcAft>
        <a:spcPts val="13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DejaVu Sans" charset="0"/>
      </a:defRPr>
    </a:lvl2pPr>
    <a:lvl3pPr marL="1143000" indent="-228600" algn="l" defTabSz="457200" rtl="0" fontAlgn="base" hangingPunct="0">
      <a:lnSpc>
        <a:spcPct val="93000"/>
      </a:lnSpc>
      <a:spcBef>
        <a:spcPts val="13"/>
      </a:spcBef>
      <a:spcAft>
        <a:spcPts val="13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DejaVu Sans" charset="0"/>
      </a:defRPr>
    </a:lvl3pPr>
    <a:lvl4pPr marL="1600200" indent="-228600" algn="l" defTabSz="457200" rtl="0" fontAlgn="base" hangingPunct="0">
      <a:lnSpc>
        <a:spcPct val="93000"/>
      </a:lnSpc>
      <a:spcBef>
        <a:spcPts val="13"/>
      </a:spcBef>
      <a:spcAft>
        <a:spcPts val="13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DejaVu Sans" charset="0"/>
      </a:defRPr>
    </a:lvl4pPr>
    <a:lvl5pPr marL="2057400" indent="-228600" algn="l" defTabSz="457200" rtl="0" fontAlgn="base" hangingPunct="0">
      <a:lnSpc>
        <a:spcPct val="93000"/>
      </a:lnSpc>
      <a:spcBef>
        <a:spcPts val="13"/>
      </a:spcBef>
      <a:spcAft>
        <a:spcPts val="13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DejaVu Sans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DejaVu Sans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DejaVu Sans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DejaVu Sans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DejaVu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A3838"/>
    <a:srgbClr val="00B0F0"/>
    <a:srgbClr val="FEFEFE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53" autoAdjust="0"/>
    <p:restoredTop sz="94660"/>
  </p:normalViewPr>
  <p:slideViewPr>
    <p:cSldViewPr>
      <p:cViewPr>
        <p:scale>
          <a:sx n="100" d="100"/>
          <a:sy n="100" d="100"/>
        </p:scale>
        <p:origin x="514" y="-5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>
            <a:extLst>
              <a:ext uri="{FF2B5EF4-FFF2-40B4-BE49-F238E27FC236}">
                <a16:creationId xmlns:a16="http://schemas.microsoft.com/office/drawing/2014/main" id="{776A46AA-95A2-DF30-E310-662C06654EE6}"/>
              </a:ext>
            </a:extLst>
          </p:cNvPr>
          <p:cNvSpPr>
            <a:spLocks noGrp="1" noChangeArrowheads="1"/>
          </p:cNvSpPr>
          <p:nvPr>
            <p:ph type="sldImg"/>
          </p:nvPr>
        </p:nvSpPr>
        <p:spPr bwMode="auto">
          <a:xfrm>
            <a:off x="215900" y="812800"/>
            <a:ext cx="7126288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98B60646-AF6F-0609-F413-8D3D592EE7B9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6D9DA2C7-19D2-369E-A4D8-A12FAB5064A9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81BBBACA-DA17-45F6-DE7D-28C07BE8C470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976E9EC8-00AD-B066-EA69-8BD260280D85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0FCEA480-75F8-ED70-F8CD-0879E1E9ACB2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fld id="{BBA1EE8F-32F9-4861-AF28-4EBE92F7605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FCDEE31D-966B-037E-1F0E-BAA039AE61E4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3590B31-A479-44E4-8918-0AAB85C44A87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4097" name="Rectangle 1">
            <a:extLst>
              <a:ext uri="{FF2B5EF4-FFF2-40B4-BE49-F238E27FC236}">
                <a16:creationId xmlns:a16="http://schemas.microsoft.com/office/drawing/2014/main" id="{1385FB76-9224-03F7-D9EB-D6929AC4931C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215900" y="812800"/>
            <a:ext cx="7127875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D8ABF422-42A6-9495-3133-392C96A2BC97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58504-7C13-397E-03FD-B7231D9D26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DCC501-77D2-BFBD-5081-16DCF9C1A0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9024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C13EE-4095-13B3-9BC2-BAE8625A1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E0648F-871C-6D29-98EF-58F433B65F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5227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41FAE3-4B1A-03CB-72FC-0119422FA4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F24249-EFAB-19F6-109E-DA4D3FBDCE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69219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C35B9-DAE4-7BA0-AAE8-68D593879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4922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CCFED-C5A4-9291-BD96-2C84AE29E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873AD5-A8F3-90B3-5FF5-DE9A9A081F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048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B60E5-78E8-9B45-3513-CA579375C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FD738-1673-B787-EE51-5A42FD328D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07276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C57EC-0129-A3C0-DACD-CF9878D1F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60BC43-311A-F97D-0E86-9727B1D61E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FB55DF-28FE-AD34-C81F-E4F92FF37E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2575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0F435-11CE-6A91-FCE0-231CD886B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624357-016B-7EF6-DCAA-C002D54C28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1A6691-5234-2B97-B13A-9E02AE471B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C86524-31BC-3C37-5835-6069DF79A0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2D1ED0-C22C-79A8-A0F4-A63008263E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4130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9A051-6B04-D484-08CB-2F920E031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389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0987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F5FA4-3056-884F-222D-60579D46B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5DF0A3-82E7-0B87-9FD6-41A34EBD0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691CCA-FF45-A0F8-DDFE-F31F55C27E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2782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8C76C-91F1-0444-F61D-3F5C7BCEE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DBBF32-5D42-8733-364B-BA7D40FABC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0244DF-6B66-D244-4765-8EACBD3FFB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9971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roid Sans Fallback" charset="0"/>
        </a:defRPr>
      </a:lvl2pPr>
      <a:lvl3pPr marL="1143000" indent="-228600" algn="ctr" defTabSz="457200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roid Sans Fallback" charset="0"/>
        </a:defRPr>
      </a:lvl3pPr>
      <a:lvl4pPr marL="1600200" indent="-228600" algn="ctr" defTabSz="457200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roid Sans Fallback" charset="0"/>
        </a:defRPr>
      </a:lvl4pPr>
      <a:lvl5pPr marL="2057400" indent="-228600" algn="ctr" defTabSz="457200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roid Sans Fallback" charset="0"/>
        </a:defRPr>
      </a:lvl5pPr>
      <a:lvl6pPr marL="2514600" indent="-228600" algn="ctr" defTabSz="457200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roid Sans Fallback" charset="0"/>
        </a:defRPr>
      </a:lvl6pPr>
      <a:lvl7pPr marL="2971800" indent="-228600" algn="ctr" defTabSz="457200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roid Sans Fallback" charset="0"/>
        </a:defRPr>
      </a:lvl7pPr>
      <a:lvl8pPr marL="3429000" indent="-228600" algn="ctr" defTabSz="457200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roid Sans Fallback" charset="0"/>
        </a:defRPr>
      </a:lvl8pPr>
      <a:lvl9pPr marL="3886200" indent="-228600" algn="ctr" defTabSz="457200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roid Sans Fallback" charset="0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ts val="1425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ts val="1138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ts val="86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ts val="575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ts val="288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5" Type="http://schemas.openxmlformats.org/officeDocument/2006/relationships/hyperlink" Target="https://templatelab.com/" TargetMode="Externa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Freeform 1">
            <a:extLst>
              <a:ext uri="{FF2B5EF4-FFF2-40B4-BE49-F238E27FC236}">
                <a16:creationId xmlns:a16="http://schemas.microsoft.com/office/drawing/2014/main" id="{356D7CCF-0FB6-8034-0034-B785DB73BC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-6350"/>
            <a:ext cx="10691812" cy="1350963"/>
          </a:xfrm>
          <a:custGeom>
            <a:avLst/>
            <a:gdLst>
              <a:gd name="T0" fmla="*/ 0 w 29623"/>
              <a:gd name="T1" fmla="*/ 0 h 3697"/>
              <a:gd name="T2" fmla="*/ 29622 w 29623"/>
              <a:gd name="T3" fmla="*/ 0 h 3697"/>
              <a:gd name="T4" fmla="*/ 29622 w 29623"/>
              <a:gd name="T5" fmla="*/ 3696 h 3697"/>
              <a:gd name="T6" fmla="*/ 0 w 29623"/>
              <a:gd name="T7" fmla="*/ 3696 h 3697"/>
              <a:gd name="T8" fmla="*/ 0 w 29623"/>
              <a:gd name="T9" fmla="*/ 0 h 36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623" h="3697">
                <a:moveTo>
                  <a:pt x="0" y="0"/>
                </a:moveTo>
                <a:lnTo>
                  <a:pt x="29622" y="0"/>
                </a:lnTo>
                <a:lnTo>
                  <a:pt x="29622" y="3696"/>
                </a:lnTo>
                <a:lnTo>
                  <a:pt x="0" y="3696"/>
                </a:lnTo>
                <a:lnTo>
                  <a:pt x="0" y="0"/>
                </a:lnTo>
              </a:path>
            </a:pathLst>
          </a:custGeom>
          <a:solidFill>
            <a:srgbClr val="333F4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074" name="Freeform 2">
            <a:extLst>
              <a:ext uri="{FF2B5EF4-FFF2-40B4-BE49-F238E27FC236}">
                <a16:creationId xmlns:a16="http://schemas.microsoft.com/office/drawing/2014/main" id="{FA3FCDBB-137A-59B2-2BB0-6E10CC07A5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680" y="1343660"/>
            <a:ext cx="10692000" cy="115888"/>
          </a:xfrm>
          <a:custGeom>
            <a:avLst/>
            <a:gdLst>
              <a:gd name="T0" fmla="*/ 0 w 29623"/>
              <a:gd name="T1" fmla="*/ 0 h 324"/>
              <a:gd name="T2" fmla="*/ 29622 w 29623"/>
              <a:gd name="T3" fmla="*/ 0 h 324"/>
              <a:gd name="T4" fmla="*/ 29622 w 29623"/>
              <a:gd name="T5" fmla="*/ 323 h 324"/>
              <a:gd name="T6" fmla="*/ 0 w 29623"/>
              <a:gd name="T7" fmla="*/ 323 h 324"/>
              <a:gd name="T8" fmla="*/ 0 w 29623"/>
              <a:gd name="T9" fmla="*/ 0 h 3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623" h="324">
                <a:moveTo>
                  <a:pt x="0" y="0"/>
                </a:moveTo>
                <a:lnTo>
                  <a:pt x="29622" y="0"/>
                </a:lnTo>
                <a:lnTo>
                  <a:pt x="29622" y="323"/>
                </a:lnTo>
                <a:lnTo>
                  <a:pt x="0" y="323"/>
                </a:lnTo>
                <a:lnTo>
                  <a:pt x="0" y="0"/>
                </a:lnTo>
              </a:path>
            </a:pathLst>
          </a:custGeom>
          <a:solidFill>
            <a:srgbClr val="00B0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077" name="Freeform 5">
            <a:extLst>
              <a:ext uri="{FF2B5EF4-FFF2-40B4-BE49-F238E27FC236}">
                <a16:creationId xmlns:a16="http://schemas.microsoft.com/office/drawing/2014/main" id="{32BA3A89-031D-816B-3960-1AB946C913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4725" y="1687513"/>
            <a:ext cx="1030288" cy="892175"/>
          </a:xfrm>
          <a:custGeom>
            <a:avLst/>
            <a:gdLst>
              <a:gd name="T0" fmla="*/ 0 w 2864"/>
              <a:gd name="T1" fmla="*/ 0 h 2478"/>
              <a:gd name="T2" fmla="*/ 2863 w 2864"/>
              <a:gd name="T3" fmla="*/ 0 h 2478"/>
              <a:gd name="T4" fmla="*/ 2863 w 2864"/>
              <a:gd name="T5" fmla="*/ 2477 h 2478"/>
              <a:gd name="T6" fmla="*/ 0 w 2864"/>
              <a:gd name="T7" fmla="*/ 2477 h 2478"/>
              <a:gd name="T8" fmla="*/ 0 w 2864"/>
              <a:gd name="T9" fmla="*/ 0 h 24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64" h="2478">
                <a:moveTo>
                  <a:pt x="0" y="0"/>
                </a:moveTo>
                <a:lnTo>
                  <a:pt x="2863" y="0"/>
                </a:lnTo>
                <a:lnTo>
                  <a:pt x="2863" y="2477"/>
                </a:lnTo>
                <a:lnTo>
                  <a:pt x="0" y="2477"/>
                </a:lnTo>
                <a:lnTo>
                  <a:pt x="0" y="0"/>
                </a:lnTo>
              </a:path>
            </a:pathLst>
          </a:custGeom>
          <a:solidFill>
            <a:srgbClr val="333F4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078" name="Freeform 6">
            <a:extLst>
              <a:ext uri="{FF2B5EF4-FFF2-40B4-BE49-F238E27FC236}">
                <a16:creationId xmlns:a16="http://schemas.microsoft.com/office/drawing/2014/main" id="{C863C0FC-92D6-0AFA-6C9E-C456897C28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3425" y="1687513"/>
            <a:ext cx="4459288" cy="892175"/>
          </a:xfrm>
          <a:custGeom>
            <a:avLst/>
            <a:gdLst>
              <a:gd name="T0" fmla="*/ 0 w 12388"/>
              <a:gd name="T1" fmla="*/ 0 h 2478"/>
              <a:gd name="T2" fmla="*/ 12387 w 12388"/>
              <a:gd name="T3" fmla="*/ 0 h 2478"/>
              <a:gd name="T4" fmla="*/ 12387 w 12388"/>
              <a:gd name="T5" fmla="*/ 2477 h 2478"/>
              <a:gd name="T6" fmla="*/ 0 w 12388"/>
              <a:gd name="T7" fmla="*/ 2477 h 2478"/>
              <a:gd name="T8" fmla="*/ 0 w 12388"/>
              <a:gd name="T9" fmla="*/ 0 h 24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388" h="2478">
                <a:moveTo>
                  <a:pt x="0" y="0"/>
                </a:moveTo>
                <a:lnTo>
                  <a:pt x="12387" y="0"/>
                </a:lnTo>
                <a:lnTo>
                  <a:pt x="12387" y="2477"/>
                </a:lnTo>
                <a:lnTo>
                  <a:pt x="0" y="2477"/>
                </a:lnTo>
                <a:lnTo>
                  <a:pt x="0" y="0"/>
                </a:lnTo>
              </a:path>
            </a:pathLst>
          </a:custGeom>
          <a:solidFill>
            <a:srgbClr val="333F4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080" name="Freeform 8">
            <a:extLst>
              <a:ext uri="{FF2B5EF4-FFF2-40B4-BE49-F238E27FC236}">
                <a16:creationId xmlns:a16="http://schemas.microsoft.com/office/drawing/2014/main" id="{88DB81A0-F5A8-1590-84D3-9ED4BEEEA6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4725" y="2576513"/>
            <a:ext cx="5487988" cy="577850"/>
          </a:xfrm>
          <a:custGeom>
            <a:avLst/>
            <a:gdLst>
              <a:gd name="T0" fmla="*/ 0 w 15246"/>
              <a:gd name="T1" fmla="*/ 0 h 1607"/>
              <a:gd name="T2" fmla="*/ 15245 w 15246"/>
              <a:gd name="T3" fmla="*/ 0 h 1607"/>
              <a:gd name="T4" fmla="*/ 15245 w 15246"/>
              <a:gd name="T5" fmla="*/ 1606 h 1607"/>
              <a:gd name="T6" fmla="*/ 0 w 15246"/>
              <a:gd name="T7" fmla="*/ 1606 h 1607"/>
              <a:gd name="T8" fmla="*/ 0 w 15246"/>
              <a:gd name="T9" fmla="*/ 0 h 16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246" h="1607">
                <a:moveTo>
                  <a:pt x="0" y="0"/>
                </a:moveTo>
                <a:lnTo>
                  <a:pt x="15245" y="0"/>
                </a:lnTo>
                <a:lnTo>
                  <a:pt x="15245" y="1606"/>
                </a:lnTo>
                <a:lnTo>
                  <a:pt x="0" y="1606"/>
                </a:lnTo>
                <a:lnTo>
                  <a:pt x="0" y="0"/>
                </a:lnTo>
              </a:path>
            </a:pathLst>
          </a:custGeom>
          <a:solidFill>
            <a:srgbClr val="00B0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082" name="Freeform 10">
            <a:extLst>
              <a:ext uri="{FF2B5EF4-FFF2-40B4-BE49-F238E27FC236}">
                <a16:creationId xmlns:a16="http://schemas.microsoft.com/office/drawing/2014/main" id="{D43E316E-80AE-F228-72B5-DA39BE384F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13" y="3228975"/>
            <a:ext cx="411162" cy="231775"/>
          </a:xfrm>
          <a:custGeom>
            <a:avLst/>
            <a:gdLst>
              <a:gd name="T0" fmla="*/ 0 w 1141"/>
              <a:gd name="T1" fmla="*/ 0 h 645"/>
              <a:gd name="T2" fmla="*/ 1140 w 1141"/>
              <a:gd name="T3" fmla="*/ 0 h 645"/>
              <a:gd name="T4" fmla="*/ 1140 w 1141"/>
              <a:gd name="T5" fmla="*/ 644 h 645"/>
              <a:gd name="T6" fmla="*/ 0 w 1141"/>
              <a:gd name="T7" fmla="*/ 644 h 645"/>
              <a:gd name="T8" fmla="*/ 0 w 1141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41" h="645">
                <a:moveTo>
                  <a:pt x="0" y="0"/>
                </a:moveTo>
                <a:lnTo>
                  <a:pt x="1140" y="0"/>
                </a:lnTo>
                <a:lnTo>
                  <a:pt x="1140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083" name="Freeform 11">
            <a:extLst>
              <a:ext uri="{FF2B5EF4-FFF2-40B4-BE49-F238E27FC236}">
                <a16:creationId xmlns:a16="http://schemas.microsoft.com/office/drawing/2014/main" id="{4F694316-7156-DB65-FAA9-AF74997563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388" y="3228975"/>
            <a:ext cx="2413000" cy="231775"/>
          </a:xfrm>
          <a:custGeom>
            <a:avLst/>
            <a:gdLst>
              <a:gd name="T0" fmla="*/ 0 w 6703"/>
              <a:gd name="T1" fmla="*/ 0 h 645"/>
              <a:gd name="T2" fmla="*/ 6702 w 6703"/>
              <a:gd name="T3" fmla="*/ 0 h 645"/>
              <a:gd name="T4" fmla="*/ 6702 w 6703"/>
              <a:gd name="T5" fmla="*/ 644 h 645"/>
              <a:gd name="T6" fmla="*/ 0 w 6703"/>
              <a:gd name="T7" fmla="*/ 644 h 645"/>
              <a:gd name="T8" fmla="*/ 0 w 6703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703" h="645">
                <a:moveTo>
                  <a:pt x="0" y="0"/>
                </a:moveTo>
                <a:lnTo>
                  <a:pt x="6702" y="0"/>
                </a:lnTo>
                <a:lnTo>
                  <a:pt x="6702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333F4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084" name="Freeform 12">
            <a:extLst>
              <a:ext uri="{FF2B5EF4-FFF2-40B4-BE49-F238E27FC236}">
                <a16:creationId xmlns:a16="http://schemas.microsoft.com/office/drawing/2014/main" id="{9CB3960F-8BF9-BB16-2AEE-D8C67572EE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213" y="3228975"/>
            <a:ext cx="169862" cy="231775"/>
          </a:xfrm>
          <a:custGeom>
            <a:avLst/>
            <a:gdLst>
              <a:gd name="T0" fmla="*/ 0 w 472"/>
              <a:gd name="T1" fmla="*/ 0 h 645"/>
              <a:gd name="T2" fmla="*/ 471 w 472"/>
              <a:gd name="T3" fmla="*/ 0 h 645"/>
              <a:gd name="T4" fmla="*/ 471 w 472"/>
              <a:gd name="T5" fmla="*/ 644 h 645"/>
              <a:gd name="T6" fmla="*/ 0 w 472"/>
              <a:gd name="T7" fmla="*/ 644 h 645"/>
              <a:gd name="T8" fmla="*/ 0 w 472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2" h="645">
                <a:moveTo>
                  <a:pt x="0" y="0"/>
                </a:moveTo>
                <a:lnTo>
                  <a:pt x="471" y="0"/>
                </a:lnTo>
                <a:lnTo>
                  <a:pt x="471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085" name="Freeform 13">
            <a:extLst>
              <a:ext uri="{FF2B5EF4-FFF2-40B4-BE49-F238E27FC236}">
                <a16:creationId xmlns:a16="http://schemas.microsoft.com/office/drawing/2014/main" id="{99CC6086-1DD9-1226-A24A-E9CB4B9CFF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1488" y="3228975"/>
            <a:ext cx="1608137" cy="231775"/>
          </a:xfrm>
          <a:custGeom>
            <a:avLst/>
            <a:gdLst>
              <a:gd name="T0" fmla="*/ 0 w 4468"/>
              <a:gd name="T1" fmla="*/ 0 h 645"/>
              <a:gd name="T2" fmla="*/ 4467 w 4468"/>
              <a:gd name="T3" fmla="*/ 0 h 645"/>
              <a:gd name="T4" fmla="*/ 4467 w 4468"/>
              <a:gd name="T5" fmla="*/ 644 h 645"/>
              <a:gd name="T6" fmla="*/ 0 w 4468"/>
              <a:gd name="T7" fmla="*/ 644 h 645"/>
              <a:gd name="T8" fmla="*/ 0 w 446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68" h="645">
                <a:moveTo>
                  <a:pt x="0" y="0"/>
                </a:moveTo>
                <a:lnTo>
                  <a:pt x="4467" y="0"/>
                </a:lnTo>
                <a:lnTo>
                  <a:pt x="446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090" name="Freeform 18">
            <a:extLst>
              <a:ext uri="{FF2B5EF4-FFF2-40B4-BE49-F238E27FC236}">
                <a16:creationId xmlns:a16="http://schemas.microsoft.com/office/drawing/2014/main" id="{ED081492-6E56-02C5-64CC-D18AD0E53B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388" y="3459163"/>
            <a:ext cx="2413000" cy="231775"/>
          </a:xfrm>
          <a:custGeom>
            <a:avLst/>
            <a:gdLst>
              <a:gd name="T0" fmla="*/ 0 w 6703"/>
              <a:gd name="T1" fmla="*/ 0 h 646"/>
              <a:gd name="T2" fmla="*/ 6702 w 6703"/>
              <a:gd name="T3" fmla="*/ 0 h 646"/>
              <a:gd name="T4" fmla="*/ 6702 w 6703"/>
              <a:gd name="T5" fmla="*/ 645 h 646"/>
              <a:gd name="T6" fmla="*/ 0 w 6703"/>
              <a:gd name="T7" fmla="*/ 645 h 646"/>
              <a:gd name="T8" fmla="*/ 0 w 6703"/>
              <a:gd name="T9" fmla="*/ 0 h 6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703" h="646">
                <a:moveTo>
                  <a:pt x="0" y="0"/>
                </a:moveTo>
                <a:lnTo>
                  <a:pt x="6702" y="0"/>
                </a:lnTo>
                <a:lnTo>
                  <a:pt x="6702" y="645"/>
                </a:lnTo>
                <a:lnTo>
                  <a:pt x="0" y="645"/>
                </a:lnTo>
                <a:lnTo>
                  <a:pt x="0" y="0"/>
                </a:lnTo>
              </a:path>
            </a:pathLst>
          </a:custGeom>
          <a:solidFill>
            <a:srgbClr val="00B0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091" name="Freeform 19">
            <a:extLst>
              <a:ext uri="{FF2B5EF4-FFF2-40B4-BE49-F238E27FC236}">
                <a16:creationId xmlns:a16="http://schemas.microsoft.com/office/drawing/2014/main" id="{B641E3AA-391F-34AF-2015-103A2E3B8B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213" y="3459163"/>
            <a:ext cx="169862" cy="231775"/>
          </a:xfrm>
          <a:custGeom>
            <a:avLst/>
            <a:gdLst>
              <a:gd name="T0" fmla="*/ 0 w 472"/>
              <a:gd name="T1" fmla="*/ 0 h 646"/>
              <a:gd name="T2" fmla="*/ 471 w 472"/>
              <a:gd name="T3" fmla="*/ 0 h 646"/>
              <a:gd name="T4" fmla="*/ 471 w 472"/>
              <a:gd name="T5" fmla="*/ 645 h 646"/>
              <a:gd name="T6" fmla="*/ 0 w 472"/>
              <a:gd name="T7" fmla="*/ 645 h 646"/>
              <a:gd name="T8" fmla="*/ 0 w 472"/>
              <a:gd name="T9" fmla="*/ 0 h 6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2" h="646">
                <a:moveTo>
                  <a:pt x="0" y="0"/>
                </a:moveTo>
                <a:lnTo>
                  <a:pt x="471" y="0"/>
                </a:lnTo>
                <a:lnTo>
                  <a:pt x="471" y="645"/>
                </a:lnTo>
                <a:lnTo>
                  <a:pt x="0" y="645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092" name="Freeform 20">
            <a:extLst>
              <a:ext uri="{FF2B5EF4-FFF2-40B4-BE49-F238E27FC236}">
                <a16:creationId xmlns:a16="http://schemas.microsoft.com/office/drawing/2014/main" id="{D7BCABD3-8DB4-685A-9D75-336C1EE3AC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1488" y="3459163"/>
            <a:ext cx="1608137" cy="231775"/>
          </a:xfrm>
          <a:custGeom>
            <a:avLst/>
            <a:gdLst>
              <a:gd name="T0" fmla="*/ 0 w 4468"/>
              <a:gd name="T1" fmla="*/ 0 h 646"/>
              <a:gd name="T2" fmla="*/ 4467 w 4468"/>
              <a:gd name="T3" fmla="*/ 0 h 646"/>
              <a:gd name="T4" fmla="*/ 4467 w 4468"/>
              <a:gd name="T5" fmla="*/ 645 h 646"/>
              <a:gd name="T6" fmla="*/ 0 w 4468"/>
              <a:gd name="T7" fmla="*/ 645 h 646"/>
              <a:gd name="T8" fmla="*/ 0 w 4468"/>
              <a:gd name="T9" fmla="*/ 0 h 6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68" h="646">
                <a:moveTo>
                  <a:pt x="0" y="0"/>
                </a:moveTo>
                <a:lnTo>
                  <a:pt x="4467" y="0"/>
                </a:lnTo>
                <a:lnTo>
                  <a:pt x="4467" y="645"/>
                </a:lnTo>
                <a:lnTo>
                  <a:pt x="0" y="645"/>
                </a:lnTo>
                <a:lnTo>
                  <a:pt x="0" y="0"/>
                </a:lnTo>
              </a:path>
            </a:pathLst>
          </a:cu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097" name="Freeform 25">
            <a:extLst>
              <a:ext uri="{FF2B5EF4-FFF2-40B4-BE49-F238E27FC236}">
                <a16:creationId xmlns:a16="http://schemas.microsoft.com/office/drawing/2014/main" id="{628DA73F-F930-8E27-DE84-EE0188BC0E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388" y="3689350"/>
            <a:ext cx="2413000" cy="231775"/>
          </a:xfrm>
          <a:custGeom>
            <a:avLst/>
            <a:gdLst>
              <a:gd name="T0" fmla="*/ 0 w 6703"/>
              <a:gd name="T1" fmla="*/ 0 h 646"/>
              <a:gd name="T2" fmla="*/ 6702 w 6703"/>
              <a:gd name="T3" fmla="*/ 0 h 646"/>
              <a:gd name="T4" fmla="*/ 6702 w 6703"/>
              <a:gd name="T5" fmla="*/ 645 h 646"/>
              <a:gd name="T6" fmla="*/ 0 w 6703"/>
              <a:gd name="T7" fmla="*/ 645 h 646"/>
              <a:gd name="T8" fmla="*/ 0 w 6703"/>
              <a:gd name="T9" fmla="*/ 0 h 6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703" h="646">
                <a:moveTo>
                  <a:pt x="0" y="0"/>
                </a:moveTo>
                <a:lnTo>
                  <a:pt x="6702" y="0"/>
                </a:lnTo>
                <a:lnTo>
                  <a:pt x="6702" y="645"/>
                </a:lnTo>
                <a:lnTo>
                  <a:pt x="0" y="645"/>
                </a:lnTo>
                <a:lnTo>
                  <a:pt x="0" y="0"/>
                </a:lnTo>
              </a:path>
            </a:pathLst>
          </a:custGeom>
          <a:solidFill>
            <a:srgbClr val="00B0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098" name="Freeform 26">
            <a:extLst>
              <a:ext uri="{FF2B5EF4-FFF2-40B4-BE49-F238E27FC236}">
                <a16:creationId xmlns:a16="http://schemas.microsoft.com/office/drawing/2014/main" id="{8ABA6970-38D6-BEA3-576E-2410D80027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213" y="3689350"/>
            <a:ext cx="169862" cy="231775"/>
          </a:xfrm>
          <a:custGeom>
            <a:avLst/>
            <a:gdLst>
              <a:gd name="T0" fmla="*/ 0 w 472"/>
              <a:gd name="T1" fmla="*/ 0 h 646"/>
              <a:gd name="T2" fmla="*/ 471 w 472"/>
              <a:gd name="T3" fmla="*/ 0 h 646"/>
              <a:gd name="T4" fmla="*/ 471 w 472"/>
              <a:gd name="T5" fmla="*/ 645 h 646"/>
              <a:gd name="T6" fmla="*/ 0 w 472"/>
              <a:gd name="T7" fmla="*/ 645 h 646"/>
              <a:gd name="T8" fmla="*/ 0 w 472"/>
              <a:gd name="T9" fmla="*/ 0 h 6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2" h="646">
                <a:moveTo>
                  <a:pt x="0" y="0"/>
                </a:moveTo>
                <a:lnTo>
                  <a:pt x="471" y="0"/>
                </a:lnTo>
                <a:lnTo>
                  <a:pt x="471" y="645"/>
                </a:lnTo>
                <a:lnTo>
                  <a:pt x="0" y="645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099" name="Freeform 27">
            <a:extLst>
              <a:ext uri="{FF2B5EF4-FFF2-40B4-BE49-F238E27FC236}">
                <a16:creationId xmlns:a16="http://schemas.microsoft.com/office/drawing/2014/main" id="{C0AA552B-C232-11FF-74E7-E446DEC82E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1488" y="3689350"/>
            <a:ext cx="1608137" cy="231775"/>
          </a:xfrm>
          <a:custGeom>
            <a:avLst/>
            <a:gdLst>
              <a:gd name="T0" fmla="*/ 0 w 4468"/>
              <a:gd name="T1" fmla="*/ 0 h 646"/>
              <a:gd name="T2" fmla="*/ 4467 w 4468"/>
              <a:gd name="T3" fmla="*/ 0 h 646"/>
              <a:gd name="T4" fmla="*/ 4467 w 4468"/>
              <a:gd name="T5" fmla="*/ 645 h 646"/>
              <a:gd name="T6" fmla="*/ 0 w 4468"/>
              <a:gd name="T7" fmla="*/ 645 h 646"/>
              <a:gd name="T8" fmla="*/ 0 w 4468"/>
              <a:gd name="T9" fmla="*/ 0 h 6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68" h="646">
                <a:moveTo>
                  <a:pt x="0" y="0"/>
                </a:moveTo>
                <a:lnTo>
                  <a:pt x="4467" y="0"/>
                </a:lnTo>
                <a:lnTo>
                  <a:pt x="4467" y="645"/>
                </a:lnTo>
                <a:lnTo>
                  <a:pt x="0" y="645"/>
                </a:lnTo>
                <a:lnTo>
                  <a:pt x="0" y="0"/>
                </a:lnTo>
              </a:path>
            </a:pathLst>
          </a:cu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104" name="Freeform 32">
            <a:extLst>
              <a:ext uri="{FF2B5EF4-FFF2-40B4-BE49-F238E27FC236}">
                <a16:creationId xmlns:a16="http://schemas.microsoft.com/office/drawing/2014/main" id="{8A72C1EF-4C30-86B4-1CA6-8EBF9F2522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388" y="3919538"/>
            <a:ext cx="2413000" cy="231775"/>
          </a:xfrm>
          <a:custGeom>
            <a:avLst/>
            <a:gdLst>
              <a:gd name="T0" fmla="*/ 0 w 6703"/>
              <a:gd name="T1" fmla="*/ 0 h 645"/>
              <a:gd name="T2" fmla="*/ 6702 w 6703"/>
              <a:gd name="T3" fmla="*/ 0 h 645"/>
              <a:gd name="T4" fmla="*/ 6702 w 6703"/>
              <a:gd name="T5" fmla="*/ 644 h 645"/>
              <a:gd name="T6" fmla="*/ 0 w 6703"/>
              <a:gd name="T7" fmla="*/ 644 h 645"/>
              <a:gd name="T8" fmla="*/ 0 w 6703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703" h="645">
                <a:moveTo>
                  <a:pt x="0" y="0"/>
                </a:moveTo>
                <a:lnTo>
                  <a:pt x="6702" y="0"/>
                </a:lnTo>
                <a:lnTo>
                  <a:pt x="6702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00B0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105" name="Freeform 33">
            <a:extLst>
              <a:ext uri="{FF2B5EF4-FFF2-40B4-BE49-F238E27FC236}">
                <a16:creationId xmlns:a16="http://schemas.microsoft.com/office/drawing/2014/main" id="{2249D878-75CA-BB69-3727-5A02B77175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213" y="3919538"/>
            <a:ext cx="169862" cy="231775"/>
          </a:xfrm>
          <a:custGeom>
            <a:avLst/>
            <a:gdLst>
              <a:gd name="T0" fmla="*/ 0 w 472"/>
              <a:gd name="T1" fmla="*/ 0 h 645"/>
              <a:gd name="T2" fmla="*/ 471 w 472"/>
              <a:gd name="T3" fmla="*/ 0 h 645"/>
              <a:gd name="T4" fmla="*/ 471 w 472"/>
              <a:gd name="T5" fmla="*/ 644 h 645"/>
              <a:gd name="T6" fmla="*/ 0 w 472"/>
              <a:gd name="T7" fmla="*/ 644 h 645"/>
              <a:gd name="T8" fmla="*/ 0 w 472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2" h="645">
                <a:moveTo>
                  <a:pt x="0" y="0"/>
                </a:moveTo>
                <a:lnTo>
                  <a:pt x="471" y="0"/>
                </a:lnTo>
                <a:lnTo>
                  <a:pt x="471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106" name="Freeform 34">
            <a:extLst>
              <a:ext uri="{FF2B5EF4-FFF2-40B4-BE49-F238E27FC236}">
                <a16:creationId xmlns:a16="http://schemas.microsoft.com/office/drawing/2014/main" id="{BA6E8935-4317-C324-6FB3-76E01FE517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1488" y="3919538"/>
            <a:ext cx="1608137" cy="231775"/>
          </a:xfrm>
          <a:custGeom>
            <a:avLst/>
            <a:gdLst>
              <a:gd name="T0" fmla="*/ 0 w 4468"/>
              <a:gd name="T1" fmla="*/ 0 h 645"/>
              <a:gd name="T2" fmla="*/ 4467 w 4468"/>
              <a:gd name="T3" fmla="*/ 0 h 645"/>
              <a:gd name="T4" fmla="*/ 4467 w 4468"/>
              <a:gd name="T5" fmla="*/ 644 h 645"/>
              <a:gd name="T6" fmla="*/ 0 w 4468"/>
              <a:gd name="T7" fmla="*/ 644 h 645"/>
              <a:gd name="T8" fmla="*/ 0 w 446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68" h="645">
                <a:moveTo>
                  <a:pt x="0" y="0"/>
                </a:moveTo>
                <a:lnTo>
                  <a:pt x="4467" y="0"/>
                </a:lnTo>
                <a:lnTo>
                  <a:pt x="446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114" name="Freeform 42">
            <a:extLst>
              <a:ext uri="{FF2B5EF4-FFF2-40B4-BE49-F238E27FC236}">
                <a16:creationId xmlns:a16="http://schemas.microsoft.com/office/drawing/2014/main" id="{BF255750-5AE6-72B0-DCC2-A2A5F9F3BE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388" y="4225925"/>
            <a:ext cx="2413000" cy="231775"/>
          </a:xfrm>
          <a:custGeom>
            <a:avLst/>
            <a:gdLst>
              <a:gd name="T0" fmla="*/ 0 w 6703"/>
              <a:gd name="T1" fmla="*/ 0 h 645"/>
              <a:gd name="T2" fmla="*/ 6702 w 6703"/>
              <a:gd name="T3" fmla="*/ 0 h 645"/>
              <a:gd name="T4" fmla="*/ 6702 w 6703"/>
              <a:gd name="T5" fmla="*/ 644 h 645"/>
              <a:gd name="T6" fmla="*/ 0 w 6703"/>
              <a:gd name="T7" fmla="*/ 644 h 645"/>
              <a:gd name="T8" fmla="*/ 0 w 6703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703" h="645">
                <a:moveTo>
                  <a:pt x="0" y="0"/>
                </a:moveTo>
                <a:lnTo>
                  <a:pt x="6702" y="0"/>
                </a:lnTo>
                <a:lnTo>
                  <a:pt x="6702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333F4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115" name="Freeform 43">
            <a:extLst>
              <a:ext uri="{FF2B5EF4-FFF2-40B4-BE49-F238E27FC236}">
                <a16:creationId xmlns:a16="http://schemas.microsoft.com/office/drawing/2014/main" id="{F1B5B705-5D5D-E616-3D6F-BCA54CBD74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213" y="4225925"/>
            <a:ext cx="169862" cy="231775"/>
          </a:xfrm>
          <a:custGeom>
            <a:avLst/>
            <a:gdLst>
              <a:gd name="T0" fmla="*/ 0 w 472"/>
              <a:gd name="T1" fmla="*/ 0 h 645"/>
              <a:gd name="T2" fmla="*/ 471 w 472"/>
              <a:gd name="T3" fmla="*/ 0 h 645"/>
              <a:gd name="T4" fmla="*/ 471 w 472"/>
              <a:gd name="T5" fmla="*/ 644 h 645"/>
              <a:gd name="T6" fmla="*/ 0 w 472"/>
              <a:gd name="T7" fmla="*/ 644 h 645"/>
              <a:gd name="T8" fmla="*/ 0 w 472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2" h="645">
                <a:moveTo>
                  <a:pt x="0" y="0"/>
                </a:moveTo>
                <a:lnTo>
                  <a:pt x="471" y="0"/>
                </a:lnTo>
                <a:lnTo>
                  <a:pt x="471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116" name="Freeform 44">
            <a:extLst>
              <a:ext uri="{FF2B5EF4-FFF2-40B4-BE49-F238E27FC236}">
                <a16:creationId xmlns:a16="http://schemas.microsoft.com/office/drawing/2014/main" id="{134E97C6-813E-A8D2-FD0C-72E7AAD186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1488" y="4225925"/>
            <a:ext cx="1608137" cy="231775"/>
          </a:xfrm>
          <a:custGeom>
            <a:avLst/>
            <a:gdLst>
              <a:gd name="T0" fmla="*/ 0 w 4468"/>
              <a:gd name="T1" fmla="*/ 0 h 645"/>
              <a:gd name="T2" fmla="*/ 4467 w 4468"/>
              <a:gd name="T3" fmla="*/ 0 h 645"/>
              <a:gd name="T4" fmla="*/ 4467 w 4468"/>
              <a:gd name="T5" fmla="*/ 644 h 645"/>
              <a:gd name="T6" fmla="*/ 0 w 4468"/>
              <a:gd name="T7" fmla="*/ 644 h 645"/>
              <a:gd name="T8" fmla="*/ 0 w 446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68" h="645">
                <a:moveTo>
                  <a:pt x="0" y="0"/>
                </a:moveTo>
                <a:lnTo>
                  <a:pt x="4467" y="0"/>
                </a:lnTo>
                <a:lnTo>
                  <a:pt x="446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122" name="Freeform 50">
            <a:extLst>
              <a:ext uri="{FF2B5EF4-FFF2-40B4-BE49-F238E27FC236}">
                <a16:creationId xmlns:a16="http://schemas.microsoft.com/office/drawing/2014/main" id="{25558FA2-9341-138E-ED60-7C90CD408C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388" y="4456113"/>
            <a:ext cx="2413000" cy="231775"/>
          </a:xfrm>
          <a:custGeom>
            <a:avLst/>
            <a:gdLst>
              <a:gd name="T0" fmla="*/ 0 w 6703"/>
              <a:gd name="T1" fmla="*/ 0 h 645"/>
              <a:gd name="T2" fmla="*/ 6702 w 6703"/>
              <a:gd name="T3" fmla="*/ 0 h 645"/>
              <a:gd name="T4" fmla="*/ 6702 w 6703"/>
              <a:gd name="T5" fmla="*/ 644 h 645"/>
              <a:gd name="T6" fmla="*/ 0 w 6703"/>
              <a:gd name="T7" fmla="*/ 644 h 645"/>
              <a:gd name="T8" fmla="*/ 0 w 6703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703" h="645">
                <a:moveTo>
                  <a:pt x="0" y="0"/>
                </a:moveTo>
                <a:lnTo>
                  <a:pt x="6702" y="0"/>
                </a:lnTo>
                <a:lnTo>
                  <a:pt x="6702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00B0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123" name="Freeform 51">
            <a:extLst>
              <a:ext uri="{FF2B5EF4-FFF2-40B4-BE49-F238E27FC236}">
                <a16:creationId xmlns:a16="http://schemas.microsoft.com/office/drawing/2014/main" id="{726E259C-63A9-7770-7D0D-EC17CC65F4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213" y="4456113"/>
            <a:ext cx="169862" cy="231775"/>
          </a:xfrm>
          <a:custGeom>
            <a:avLst/>
            <a:gdLst>
              <a:gd name="T0" fmla="*/ 0 w 472"/>
              <a:gd name="T1" fmla="*/ 0 h 645"/>
              <a:gd name="T2" fmla="*/ 471 w 472"/>
              <a:gd name="T3" fmla="*/ 0 h 645"/>
              <a:gd name="T4" fmla="*/ 471 w 472"/>
              <a:gd name="T5" fmla="*/ 644 h 645"/>
              <a:gd name="T6" fmla="*/ 0 w 472"/>
              <a:gd name="T7" fmla="*/ 644 h 645"/>
              <a:gd name="T8" fmla="*/ 0 w 472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2" h="645">
                <a:moveTo>
                  <a:pt x="0" y="0"/>
                </a:moveTo>
                <a:lnTo>
                  <a:pt x="471" y="0"/>
                </a:lnTo>
                <a:lnTo>
                  <a:pt x="471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124" name="Freeform 52">
            <a:extLst>
              <a:ext uri="{FF2B5EF4-FFF2-40B4-BE49-F238E27FC236}">
                <a16:creationId xmlns:a16="http://schemas.microsoft.com/office/drawing/2014/main" id="{3694F909-0A5B-2A5E-BE16-271F7AC604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1488" y="4456113"/>
            <a:ext cx="1608137" cy="231775"/>
          </a:xfrm>
          <a:custGeom>
            <a:avLst/>
            <a:gdLst>
              <a:gd name="T0" fmla="*/ 0 w 4468"/>
              <a:gd name="T1" fmla="*/ 0 h 645"/>
              <a:gd name="T2" fmla="*/ 4467 w 4468"/>
              <a:gd name="T3" fmla="*/ 0 h 645"/>
              <a:gd name="T4" fmla="*/ 4467 w 4468"/>
              <a:gd name="T5" fmla="*/ 644 h 645"/>
              <a:gd name="T6" fmla="*/ 0 w 4468"/>
              <a:gd name="T7" fmla="*/ 644 h 645"/>
              <a:gd name="T8" fmla="*/ 0 w 446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68" h="645">
                <a:moveTo>
                  <a:pt x="0" y="0"/>
                </a:moveTo>
                <a:lnTo>
                  <a:pt x="4467" y="0"/>
                </a:lnTo>
                <a:lnTo>
                  <a:pt x="446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130" name="Freeform 58">
            <a:extLst>
              <a:ext uri="{FF2B5EF4-FFF2-40B4-BE49-F238E27FC236}">
                <a16:creationId xmlns:a16="http://schemas.microsoft.com/office/drawing/2014/main" id="{8A6C9327-8A4D-1648-AE89-DBEAD3E76B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388" y="4686300"/>
            <a:ext cx="2413000" cy="231775"/>
          </a:xfrm>
          <a:custGeom>
            <a:avLst/>
            <a:gdLst>
              <a:gd name="T0" fmla="*/ 0 w 6703"/>
              <a:gd name="T1" fmla="*/ 0 h 645"/>
              <a:gd name="T2" fmla="*/ 6702 w 6703"/>
              <a:gd name="T3" fmla="*/ 0 h 645"/>
              <a:gd name="T4" fmla="*/ 6702 w 6703"/>
              <a:gd name="T5" fmla="*/ 644 h 645"/>
              <a:gd name="T6" fmla="*/ 0 w 6703"/>
              <a:gd name="T7" fmla="*/ 644 h 645"/>
              <a:gd name="T8" fmla="*/ 0 w 6703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703" h="645">
                <a:moveTo>
                  <a:pt x="0" y="0"/>
                </a:moveTo>
                <a:lnTo>
                  <a:pt x="6702" y="0"/>
                </a:lnTo>
                <a:lnTo>
                  <a:pt x="6702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00B0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131" name="Freeform 59">
            <a:extLst>
              <a:ext uri="{FF2B5EF4-FFF2-40B4-BE49-F238E27FC236}">
                <a16:creationId xmlns:a16="http://schemas.microsoft.com/office/drawing/2014/main" id="{52DD63F8-2364-7505-E40B-9E608BECA9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213" y="4686300"/>
            <a:ext cx="169862" cy="231775"/>
          </a:xfrm>
          <a:custGeom>
            <a:avLst/>
            <a:gdLst>
              <a:gd name="T0" fmla="*/ 0 w 472"/>
              <a:gd name="T1" fmla="*/ 0 h 645"/>
              <a:gd name="T2" fmla="*/ 471 w 472"/>
              <a:gd name="T3" fmla="*/ 0 h 645"/>
              <a:gd name="T4" fmla="*/ 471 w 472"/>
              <a:gd name="T5" fmla="*/ 644 h 645"/>
              <a:gd name="T6" fmla="*/ 0 w 472"/>
              <a:gd name="T7" fmla="*/ 644 h 645"/>
              <a:gd name="T8" fmla="*/ 0 w 472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2" h="645">
                <a:moveTo>
                  <a:pt x="0" y="0"/>
                </a:moveTo>
                <a:lnTo>
                  <a:pt x="471" y="0"/>
                </a:lnTo>
                <a:lnTo>
                  <a:pt x="471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132" name="Freeform 60">
            <a:extLst>
              <a:ext uri="{FF2B5EF4-FFF2-40B4-BE49-F238E27FC236}">
                <a16:creationId xmlns:a16="http://schemas.microsoft.com/office/drawing/2014/main" id="{226E25CA-4C57-CE7F-4A68-9FAE36AAD7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1488" y="4686300"/>
            <a:ext cx="1608137" cy="231775"/>
          </a:xfrm>
          <a:custGeom>
            <a:avLst/>
            <a:gdLst>
              <a:gd name="T0" fmla="*/ 0 w 4468"/>
              <a:gd name="T1" fmla="*/ 0 h 645"/>
              <a:gd name="T2" fmla="*/ 4467 w 4468"/>
              <a:gd name="T3" fmla="*/ 0 h 645"/>
              <a:gd name="T4" fmla="*/ 4467 w 4468"/>
              <a:gd name="T5" fmla="*/ 644 h 645"/>
              <a:gd name="T6" fmla="*/ 0 w 4468"/>
              <a:gd name="T7" fmla="*/ 644 h 645"/>
              <a:gd name="T8" fmla="*/ 0 w 446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68" h="645">
                <a:moveTo>
                  <a:pt x="0" y="0"/>
                </a:moveTo>
                <a:lnTo>
                  <a:pt x="4467" y="0"/>
                </a:lnTo>
                <a:lnTo>
                  <a:pt x="446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138" name="Freeform 66">
            <a:extLst>
              <a:ext uri="{FF2B5EF4-FFF2-40B4-BE49-F238E27FC236}">
                <a16:creationId xmlns:a16="http://schemas.microsoft.com/office/drawing/2014/main" id="{02E3EE8F-24E4-65B2-6C2D-900E7B01C8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388" y="4916488"/>
            <a:ext cx="2413000" cy="231775"/>
          </a:xfrm>
          <a:custGeom>
            <a:avLst/>
            <a:gdLst>
              <a:gd name="T0" fmla="*/ 0 w 6703"/>
              <a:gd name="T1" fmla="*/ 0 h 646"/>
              <a:gd name="T2" fmla="*/ 6702 w 6703"/>
              <a:gd name="T3" fmla="*/ 0 h 646"/>
              <a:gd name="T4" fmla="*/ 6702 w 6703"/>
              <a:gd name="T5" fmla="*/ 645 h 646"/>
              <a:gd name="T6" fmla="*/ 0 w 6703"/>
              <a:gd name="T7" fmla="*/ 645 h 646"/>
              <a:gd name="T8" fmla="*/ 0 w 6703"/>
              <a:gd name="T9" fmla="*/ 0 h 6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703" h="646">
                <a:moveTo>
                  <a:pt x="0" y="0"/>
                </a:moveTo>
                <a:lnTo>
                  <a:pt x="6702" y="0"/>
                </a:lnTo>
                <a:lnTo>
                  <a:pt x="6702" y="645"/>
                </a:lnTo>
                <a:lnTo>
                  <a:pt x="0" y="645"/>
                </a:lnTo>
                <a:lnTo>
                  <a:pt x="0" y="0"/>
                </a:lnTo>
              </a:path>
            </a:pathLst>
          </a:custGeom>
          <a:solidFill>
            <a:srgbClr val="00B0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139" name="Freeform 67">
            <a:extLst>
              <a:ext uri="{FF2B5EF4-FFF2-40B4-BE49-F238E27FC236}">
                <a16:creationId xmlns:a16="http://schemas.microsoft.com/office/drawing/2014/main" id="{A6AEDEA2-9043-B796-3C28-3B681909EE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213" y="4916488"/>
            <a:ext cx="169862" cy="231775"/>
          </a:xfrm>
          <a:custGeom>
            <a:avLst/>
            <a:gdLst>
              <a:gd name="T0" fmla="*/ 0 w 472"/>
              <a:gd name="T1" fmla="*/ 0 h 646"/>
              <a:gd name="T2" fmla="*/ 471 w 472"/>
              <a:gd name="T3" fmla="*/ 0 h 646"/>
              <a:gd name="T4" fmla="*/ 471 w 472"/>
              <a:gd name="T5" fmla="*/ 645 h 646"/>
              <a:gd name="T6" fmla="*/ 0 w 472"/>
              <a:gd name="T7" fmla="*/ 645 h 646"/>
              <a:gd name="T8" fmla="*/ 0 w 472"/>
              <a:gd name="T9" fmla="*/ 0 h 6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2" h="646">
                <a:moveTo>
                  <a:pt x="0" y="0"/>
                </a:moveTo>
                <a:lnTo>
                  <a:pt x="471" y="0"/>
                </a:lnTo>
                <a:lnTo>
                  <a:pt x="471" y="645"/>
                </a:lnTo>
                <a:lnTo>
                  <a:pt x="0" y="645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140" name="Freeform 68">
            <a:extLst>
              <a:ext uri="{FF2B5EF4-FFF2-40B4-BE49-F238E27FC236}">
                <a16:creationId xmlns:a16="http://schemas.microsoft.com/office/drawing/2014/main" id="{10C82992-ED00-44D7-E6AD-43D5030C3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1488" y="4916488"/>
            <a:ext cx="1608137" cy="231775"/>
          </a:xfrm>
          <a:custGeom>
            <a:avLst/>
            <a:gdLst>
              <a:gd name="T0" fmla="*/ 0 w 4468"/>
              <a:gd name="T1" fmla="*/ 0 h 646"/>
              <a:gd name="T2" fmla="*/ 4467 w 4468"/>
              <a:gd name="T3" fmla="*/ 0 h 646"/>
              <a:gd name="T4" fmla="*/ 4467 w 4468"/>
              <a:gd name="T5" fmla="*/ 645 h 646"/>
              <a:gd name="T6" fmla="*/ 0 w 4468"/>
              <a:gd name="T7" fmla="*/ 645 h 646"/>
              <a:gd name="T8" fmla="*/ 0 w 4468"/>
              <a:gd name="T9" fmla="*/ 0 h 6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68" h="646">
                <a:moveTo>
                  <a:pt x="0" y="0"/>
                </a:moveTo>
                <a:lnTo>
                  <a:pt x="4467" y="0"/>
                </a:lnTo>
                <a:lnTo>
                  <a:pt x="4467" y="645"/>
                </a:lnTo>
                <a:lnTo>
                  <a:pt x="0" y="645"/>
                </a:lnTo>
                <a:lnTo>
                  <a:pt x="0" y="0"/>
                </a:lnTo>
              </a:path>
            </a:pathLst>
          </a:cu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146" name="Freeform 74">
            <a:extLst>
              <a:ext uri="{FF2B5EF4-FFF2-40B4-BE49-F238E27FC236}">
                <a16:creationId xmlns:a16="http://schemas.microsoft.com/office/drawing/2014/main" id="{0D31DFB0-C8AD-9CBE-EEF4-9756615AC3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388" y="5146675"/>
            <a:ext cx="2413000" cy="231775"/>
          </a:xfrm>
          <a:custGeom>
            <a:avLst/>
            <a:gdLst>
              <a:gd name="T0" fmla="*/ 0 w 6703"/>
              <a:gd name="T1" fmla="*/ 0 h 646"/>
              <a:gd name="T2" fmla="*/ 6702 w 6703"/>
              <a:gd name="T3" fmla="*/ 0 h 646"/>
              <a:gd name="T4" fmla="*/ 6702 w 6703"/>
              <a:gd name="T5" fmla="*/ 645 h 646"/>
              <a:gd name="T6" fmla="*/ 0 w 6703"/>
              <a:gd name="T7" fmla="*/ 645 h 646"/>
              <a:gd name="T8" fmla="*/ 0 w 6703"/>
              <a:gd name="T9" fmla="*/ 0 h 6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703" h="646">
                <a:moveTo>
                  <a:pt x="0" y="0"/>
                </a:moveTo>
                <a:lnTo>
                  <a:pt x="6702" y="0"/>
                </a:lnTo>
                <a:lnTo>
                  <a:pt x="6702" y="645"/>
                </a:lnTo>
                <a:lnTo>
                  <a:pt x="0" y="645"/>
                </a:lnTo>
                <a:lnTo>
                  <a:pt x="0" y="0"/>
                </a:lnTo>
              </a:path>
            </a:pathLst>
          </a:custGeom>
          <a:solidFill>
            <a:srgbClr val="00B0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147" name="Freeform 75">
            <a:extLst>
              <a:ext uri="{FF2B5EF4-FFF2-40B4-BE49-F238E27FC236}">
                <a16:creationId xmlns:a16="http://schemas.microsoft.com/office/drawing/2014/main" id="{4CB7E2BD-D815-90FF-33D8-9145C6C10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213" y="5146675"/>
            <a:ext cx="169862" cy="231775"/>
          </a:xfrm>
          <a:custGeom>
            <a:avLst/>
            <a:gdLst>
              <a:gd name="T0" fmla="*/ 0 w 472"/>
              <a:gd name="T1" fmla="*/ 0 h 646"/>
              <a:gd name="T2" fmla="*/ 471 w 472"/>
              <a:gd name="T3" fmla="*/ 0 h 646"/>
              <a:gd name="T4" fmla="*/ 471 w 472"/>
              <a:gd name="T5" fmla="*/ 645 h 646"/>
              <a:gd name="T6" fmla="*/ 0 w 472"/>
              <a:gd name="T7" fmla="*/ 645 h 646"/>
              <a:gd name="T8" fmla="*/ 0 w 472"/>
              <a:gd name="T9" fmla="*/ 0 h 6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2" h="646">
                <a:moveTo>
                  <a:pt x="0" y="0"/>
                </a:moveTo>
                <a:lnTo>
                  <a:pt x="471" y="0"/>
                </a:lnTo>
                <a:lnTo>
                  <a:pt x="471" y="645"/>
                </a:lnTo>
                <a:lnTo>
                  <a:pt x="0" y="645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148" name="Freeform 76">
            <a:extLst>
              <a:ext uri="{FF2B5EF4-FFF2-40B4-BE49-F238E27FC236}">
                <a16:creationId xmlns:a16="http://schemas.microsoft.com/office/drawing/2014/main" id="{E443B83B-819E-11FD-7C61-0F2B2D2004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1488" y="5146675"/>
            <a:ext cx="1608137" cy="231775"/>
          </a:xfrm>
          <a:custGeom>
            <a:avLst/>
            <a:gdLst>
              <a:gd name="T0" fmla="*/ 0 w 4468"/>
              <a:gd name="T1" fmla="*/ 0 h 646"/>
              <a:gd name="T2" fmla="*/ 4467 w 4468"/>
              <a:gd name="T3" fmla="*/ 0 h 646"/>
              <a:gd name="T4" fmla="*/ 4467 w 4468"/>
              <a:gd name="T5" fmla="*/ 645 h 646"/>
              <a:gd name="T6" fmla="*/ 0 w 4468"/>
              <a:gd name="T7" fmla="*/ 645 h 646"/>
              <a:gd name="T8" fmla="*/ 0 w 4468"/>
              <a:gd name="T9" fmla="*/ 0 h 6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68" h="646">
                <a:moveTo>
                  <a:pt x="0" y="0"/>
                </a:moveTo>
                <a:lnTo>
                  <a:pt x="4467" y="0"/>
                </a:lnTo>
                <a:lnTo>
                  <a:pt x="4467" y="645"/>
                </a:lnTo>
                <a:lnTo>
                  <a:pt x="0" y="645"/>
                </a:lnTo>
                <a:lnTo>
                  <a:pt x="0" y="0"/>
                </a:lnTo>
              </a:path>
            </a:pathLst>
          </a:cu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154" name="Freeform 82">
            <a:extLst>
              <a:ext uri="{FF2B5EF4-FFF2-40B4-BE49-F238E27FC236}">
                <a16:creationId xmlns:a16="http://schemas.microsoft.com/office/drawing/2014/main" id="{CF5C96B1-1726-0572-23C4-683BA39D18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13" y="5376863"/>
            <a:ext cx="10664825" cy="77787"/>
          </a:xfrm>
          <a:custGeom>
            <a:avLst/>
            <a:gdLst>
              <a:gd name="T0" fmla="*/ 0 w 29623"/>
              <a:gd name="T1" fmla="*/ 0 h 218"/>
              <a:gd name="T2" fmla="*/ 29622 w 29623"/>
              <a:gd name="T3" fmla="*/ 0 h 218"/>
              <a:gd name="T4" fmla="*/ 29622 w 29623"/>
              <a:gd name="T5" fmla="*/ 217 h 218"/>
              <a:gd name="T6" fmla="*/ 0 w 29623"/>
              <a:gd name="T7" fmla="*/ 217 h 218"/>
              <a:gd name="T8" fmla="*/ 0 w 29623"/>
              <a:gd name="T9" fmla="*/ 0 h 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623" h="218">
                <a:moveTo>
                  <a:pt x="0" y="0"/>
                </a:moveTo>
                <a:lnTo>
                  <a:pt x="29622" y="0"/>
                </a:lnTo>
                <a:lnTo>
                  <a:pt x="29622" y="217"/>
                </a:lnTo>
                <a:lnTo>
                  <a:pt x="0" y="217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156" name="Freeform 84">
            <a:extLst>
              <a:ext uri="{FF2B5EF4-FFF2-40B4-BE49-F238E27FC236}">
                <a16:creationId xmlns:a16="http://schemas.microsoft.com/office/drawing/2014/main" id="{D3AD8FB4-00C5-53B4-80B7-8436CCF7C0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388" y="5453063"/>
            <a:ext cx="2413000" cy="231775"/>
          </a:xfrm>
          <a:custGeom>
            <a:avLst/>
            <a:gdLst>
              <a:gd name="T0" fmla="*/ 0 w 6703"/>
              <a:gd name="T1" fmla="*/ 0 h 646"/>
              <a:gd name="T2" fmla="*/ 6702 w 6703"/>
              <a:gd name="T3" fmla="*/ 0 h 646"/>
              <a:gd name="T4" fmla="*/ 6702 w 6703"/>
              <a:gd name="T5" fmla="*/ 645 h 646"/>
              <a:gd name="T6" fmla="*/ 0 w 6703"/>
              <a:gd name="T7" fmla="*/ 645 h 646"/>
              <a:gd name="T8" fmla="*/ 0 w 6703"/>
              <a:gd name="T9" fmla="*/ 0 h 6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703" h="646">
                <a:moveTo>
                  <a:pt x="0" y="0"/>
                </a:moveTo>
                <a:lnTo>
                  <a:pt x="6702" y="0"/>
                </a:lnTo>
                <a:lnTo>
                  <a:pt x="6702" y="645"/>
                </a:lnTo>
                <a:lnTo>
                  <a:pt x="0" y="645"/>
                </a:lnTo>
                <a:lnTo>
                  <a:pt x="0" y="0"/>
                </a:lnTo>
              </a:path>
            </a:pathLst>
          </a:custGeom>
          <a:solidFill>
            <a:srgbClr val="333F4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157" name="Freeform 85">
            <a:extLst>
              <a:ext uri="{FF2B5EF4-FFF2-40B4-BE49-F238E27FC236}">
                <a16:creationId xmlns:a16="http://schemas.microsoft.com/office/drawing/2014/main" id="{FF5F4005-5A7B-8C25-7349-6A8D6901C7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213" y="5453063"/>
            <a:ext cx="169862" cy="231775"/>
          </a:xfrm>
          <a:custGeom>
            <a:avLst/>
            <a:gdLst>
              <a:gd name="T0" fmla="*/ 0 w 472"/>
              <a:gd name="T1" fmla="*/ 0 h 646"/>
              <a:gd name="T2" fmla="*/ 471 w 472"/>
              <a:gd name="T3" fmla="*/ 0 h 646"/>
              <a:gd name="T4" fmla="*/ 471 w 472"/>
              <a:gd name="T5" fmla="*/ 645 h 646"/>
              <a:gd name="T6" fmla="*/ 0 w 472"/>
              <a:gd name="T7" fmla="*/ 645 h 646"/>
              <a:gd name="T8" fmla="*/ 0 w 472"/>
              <a:gd name="T9" fmla="*/ 0 h 6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2" h="646">
                <a:moveTo>
                  <a:pt x="0" y="0"/>
                </a:moveTo>
                <a:lnTo>
                  <a:pt x="471" y="0"/>
                </a:lnTo>
                <a:lnTo>
                  <a:pt x="471" y="645"/>
                </a:lnTo>
                <a:lnTo>
                  <a:pt x="0" y="645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158" name="Freeform 86">
            <a:extLst>
              <a:ext uri="{FF2B5EF4-FFF2-40B4-BE49-F238E27FC236}">
                <a16:creationId xmlns:a16="http://schemas.microsoft.com/office/drawing/2014/main" id="{9948E9A4-2E23-4BB7-09DF-E07BF81E22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1488" y="5453063"/>
            <a:ext cx="1608137" cy="231775"/>
          </a:xfrm>
          <a:custGeom>
            <a:avLst/>
            <a:gdLst>
              <a:gd name="T0" fmla="*/ 0 w 4468"/>
              <a:gd name="T1" fmla="*/ 0 h 646"/>
              <a:gd name="T2" fmla="*/ 4467 w 4468"/>
              <a:gd name="T3" fmla="*/ 0 h 646"/>
              <a:gd name="T4" fmla="*/ 4467 w 4468"/>
              <a:gd name="T5" fmla="*/ 645 h 646"/>
              <a:gd name="T6" fmla="*/ 0 w 4468"/>
              <a:gd name="T7" fmla="*/ 645 h 646"/>
              <a:gd name="T8" fmla="*/ 0 w 4468"/>
              <a:gd name="T9" fmla="*/ 0 h 6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68" h="646">
                <a:moveTo>
                  <a:pt x="0" y="0"/>
                </a:moveTo>
                <a:lnTo>
                  <a:pt x="4467" y="0"/>
                </a:lnTo>
                <a:lnTo>
                  <a:pt x="4467" y="645"/>
                </a:lnTo>
                <a:lnTo>
                  <a:pt x="0" y="645"/>
                </a:lnTo>
                <a:lnTo>
                  <a:pt x="0" y="0"/>
                </a:lnTo>
              </a:path>
            </a:pathLst>
          </a:cu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164" name="Freeform 92">
            <a:extLst>
              <a:ext uri="{FF2B5EF4-FFF2-40B4-BE49-F238E27FC236}">
                <a16:creationId xmlns:a16="http://schemas.microsoft.com/office/drawing/2014/main" id="{D5C2B392-986D-2187-E36B-C743120E34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388" y="5683250"/>
            <a:ext cx="2413000" cy="231775"/>
          </a:xfrm>
          <a:custGeom>
            <a:avLst/>
            <a:gdLst>
              <a:gd name="T0" fmla="*/ 0 w 6703"/>
              <a:gd name="T1" fmla="*/ 0 h 645"/>
              <a:gd name="T2" fmla="*/ 6702 w 6703"/>
              <a:gd name="T3" fmla="*/ 0 h 645"/>
              <a:gd name="T4" fmla="*/ 6702 w 6703"/>
              <a:gd name="T5" fmla="*/ 644 h 645"/>
              <a:gd name="T6" fmla="*/ 0 w 6703"/>
              <a:gd name="T7" fmla="*/ 644 h 645"/>
              <a:gd name="T8" fmla="*/ 0 w 6703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703" h="645">
                <a:moveTo>
                  <a:pt x="0" y="0"/>
                </a:moveTo>
                <a:lnTo>
                  <a:pt x="6702" y="0"/>
                </a:lnTo>
                <a:lnTo>
                  <a:pt x="6702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00B0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165" name="Freeform 93">
            <a:extLst>
              <a:ext uri="{FF2B5EF4-FFF2-40B4-BE49-F238E27FC236}">
                <a16:creationId xmlns:a16="http://schemas.microsoft.com/office/drawing/2014/main" id="{932AC567-EE19-57C2-4F08-409125D23A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213" y="5683250"/>
            <a:ext cx="169862" cy="231775"/>
          </a:xfrm>
          <a:custGeom>
            <a:avLst/>
            <a:gdLst>
              <a:gd name="T0" fmla="*/ 0 w 472"/>
              <a:gd name="T1" fmla="*/ 0 h 645"/>
              <a:gd name="T2" fmla="*/ 471 w 472"/>
              <a:gd name="T3" fmla="*/ 0 h 645"/>
              <a:gd name="T4" fmla="*/ 471 w 472"/>
              <a:gd name="T5" fmla="*/ 644 h 645"/>
              <a:gd name="T6" fmla="*/ 0 w 472"/>
              <a:gd name="T7" fmla="*/ 644 h 645"/>
              <a:gd name="T8" fmla="*/ 0 w 472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2" h="645">
                <a:moveTo>
                  <a:pt x="0" y="0"/>
                </a:moveTo>
                <a:lnTo>
                  <a:pt x="471" y="0"/>
                </a:lnTo>
                <a:lnTo>
                  <a:pt x="471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166" name="Freeform 94">
            <a:extLst>
              <a:ext uri="{FF2B5EF4-FFF2-40B4-BE49-F238E27FC236}">
                <a16:creationId xmlns:a16="http://schemas.microsoft.com/office/drawing/2014/main" id="{1BBD414C-ABBB-AAB2-0C2F-932C4E4B87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1488" y="5683250"/>
            <a:ext cx="1608137" cy="231775"/>
          </a:xfrm>
          <a:custGeom>
            <a:avLst/>
            <a:gdLst>
              <a:gd name="T0" fmla="*/ 0 w 4468"/>
              <a:gd name="T1" fmla="*/ 0 h 645"/>
              <a:gd name="T2" fmla="*/ 4467 w 4468"/>
              <a:gd name="T3" fmla="*/ 0 h 645"/>
              <a:gd name="T4" fmla="*/ 4467 w 4468"/>
              <a:gd name="T5" fmla="*/ 644 h 645"/>
              <a:gd name="T6" fmla="*/ 0 w 4468"/>
              <a:gd name="T7" fmla="*/ 644 h 645"/>
              <a:gd name="T8" fmla="*/ 0 w 446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68" h="645">
                <a:moveTo>
                  <a:pt x="0" y="0"/>
                </a:moveTo>
                <a:lnTo>
                  <a:pt x="4467" y="0"/>
                </a:lnTo>
                <a:lnTo>
                  <a:pt x="446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172" name="Freeform 100">
            <a:extLst>
              <a:ext uri="{FF2B5EF4-FFF2-40B4-BE49-F238E27FC236}">
                <a16:creationId xmlns:a16="http://schemas.microsoft.com/office/drawing/2014/main" id="{B8B312E6-B070-A60D-210B-4CB559E979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388" y="5913438"/>
            <a:ext cx="2413000" cy="231775"/>
          </a:xfrm>
          <a:custGeom>
            <a:avLst/>
            <a:gdLst>
              <a:gd name="T0" fmla="*/ 0 w 6703"/>
              <a:gd name="T1" fmla="*/ 0 h 645"/>
              <a:gd name="T2" fmla="*/ 6702 w 6703"/>
              <a:gd name="T3" fmla="*/ 0 h 645"/>
              <a:gd name="T4" fmla="*/ 6702 w 6703"/>
              <a:gd name="T5" fmla="*/ 644 h 645"/>
              <a:gd name="T6" fmla="*/ 0 w 6703"/>
              <a:gd name="T7" fmla="*/ 644 h 645"/>
              <a:gd name="T8" fmla="*/ 0 w 6703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703" h="645">
                <a:moveTo>
                  <a:pt x="0" y="0"/>
                </a:moveTo>
                <a:lnTo>
                  <a:pt x="6702" y="0"/>
                </a:lnTo>
                <a:lnTo>
                  <a:pt x="6702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00B0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173" name="Freeform 101">
            <a:extLst>
              <a:ext uri="{FF2B5EF4-FFF2-40B4-BE49-F238E27FC236}">
                <a16:creationId xmlns:a16="http://schemas.microsoft.com/office/drawing/2014/main" id="{B3DEB1B1-19C3-1DE0-A484-D4968EB04E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213" y="5913438"/>
            <a:ext cx="169862" cy="231775"/>
          </a:xfrm>
          <a:custGeom>
            <a:avLst/>
            <a:gdLst>
              <a:gd name="T0" fmla="*/ 0 w 472"/>
              <a:gd name="T1" fmla="*/ 0 h 645"/>
              <a:gd name="T2" fmla="*/ 471 w 472"/>
              <a:gd name="T3" fmla="*/ 0 h 645"/>
              <a:gd name="T4" fmla="*/ 471 w 472"/>
              <a:gd name="T5" fmla="*/ 644 h 645"/>
              <a:gd name="T6" fmla="*/ 0 w 472"/>
              <a:gd name="T7" fmla="*/ 644 h 645"/>
              <a:gd name="T8" fmla="*/ 0 w 472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2" h="645">
                <a:moveTo>
                  <a:pt x="0" y="0"/>
                </a:moveTo>
                <a:lnTo>
                  <a:pt x="471" y="0"/>
                </a:lnTo>
                <a:lnTo>
                  <a:pt x="471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174" name="Freeform 102">
            <a:extLst>
              <a:ext uri="{FF2B5EF4-FFF2-40B4-BE49-F238E27FC236}">
                <a16:creationId xmlns:a16="http://schemas.microsoft.com/office/drawing/2014/main" id="{AC5E6F08-0CCF-9654-1BD7-E7F1D421BA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1488" y="5913438"/>
            <a:ext cx="1608137" cy="231775"/>
          </a:xfrm>
          <a:custGeom>
            <a:avLst/>
            <a:gdLst>
              <a:gd name="T0" fmla="*/ 0 w 4468"/>
              <a:gd name="T1" fmla="*/ 0 h 645"/>
              <a:gd name="T2" fmla="*/ 4467 w 4468"/>
              <a:gd name="T3" fmla="*/ 0 h 645"/>
              <a:gd name="T4" fmla="*/ 4467 w 4468"/>
              <a:gd name="T5" fmla="*/ 644 h 645"/>
              <a:gd name="T6" fmla="*/ 0 w 4468"/>
              <a:gd name="T7" fmla="*/ 644 h 645"/>
              <a:gd name="T8" fmla="*/ 0 w 446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68" h="645">
                <a:moveTo>
                  <a:pt x="0" y="0"/>
                </a:moveTo>
                <a:lnTo>
                  <a:pt x="4467" y="0"/>
                </a:lnTo>
                <a:lnTo>
                  <a:pt x="446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182" name="Freeform 110">
            <a:extLst>
              <a:ext uri="{FF2B5EF4-FFF2-40B4-BE49-F238E27FC236}">
                <a16:creationId xmlns:a16="http://schemas.microsoft.com/office/drawing/2014/main" id="{4A82C88C-305D-498B-6D4E-92C78734B7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388" y="6219825"/>
            <a:ext cx="2413000" cy="231775"/>
          </a:xfrm>
          <a:custGeom>
            <a:avLst/>
            <a:gdLst>
              <a:gd name="T0" fmla="*/ 0 w 6703"/>
              <a:gd name="T1" fmla="*/ 0 h 645"/>
              <a:gd name="T2" fmla="*/ 6702 w 6703"/>
              <a:gd name="T3" fmla="*/ 0 h 645"/>
              <a:gd name="T4" fmla="*/ 6702 w 6703"/>
              <a:gd name="T5" fmla="*/ 644 h 645"/>
              <a:gd name="T6" fmla="*/ 0 w 6703"/>
              <a:gd name="T7" fmla="*/ 644 h 645"/>
              <a:gd name="T8" fmla="*/ 0 w 6703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703" h="645">
                <a:moveTo>
                  <a:pt x="0" y="0"/>
                </a:moveTo>
                <a:lnTo>
                  <a:pt x="6702" y="0"/>
                </a:lnTo>
                <a:lnTo>
                  <a:pt x="6702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333F4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183" name="Freeform 111">
            <a:extLst>
              <a:ext uri="{FF2B5EF4-FFF2-40B4-BE49-F238E27FC236}">
                <a16:creationId xmlns:a16="http://schemas.microsoft.com/office/drawing/2014/main" id="{A14FE823-86EE-5F2F-F04B-2B66F74475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213" y="6219825"/>
            <a:ext cx="169862" cy="231775"/>
          </a:xfrm>
          <a:custGeom>
            <a:avLst/>
            <a:gdLst>
              <a:gd name="T0" fmla="*/ 0 w 472"/>
              <a:gd name="T1" fmla="*/ 0 h 645"/>
              <a:gd name="T2" fmla="*/ 471 w 472"/>
              <a:gd name="T3" fmla="*/ 0 h 645"/>
              <a:gd name="T4" fmla="*/ 471 w 472"/>
              <a:gd name="T5" fmla="*/ 644 h 645"/>
              <a:gd name="T6" fmla="*/ 0 w 472"/>
              <a:gd name="T7" fmla="*/ 644 h 645"/>
              <a:gd name="T8" fmla="*/ 0 w 472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2" h="645">
                <a:moveTo>
                  <a:pt x="0" y="0"/>
                </a:moveTo>
                <a:lnTo>
                  <a:pt x="471" y="0"/>
                </a:lnTo>
                <a:lnTo>
                  <a:pt x="471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184" name="Freeform 112">
            <a:extLst>
              <a:ext uri="{FF2B5EF4-FFF2-40B4-BE49-F238E27FC236}">
                <a16:creationId xmlns:a16="http://schemas.microsoft.com/office/drawing/2014/main" id="{CBB297C2-E060-49FB-BFC5-DAE403353D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1488" y="6219825"/>
            <a:ext cx="1608137" cy="231775"/>
          </a:xfrm>
          <a:custGeom>
            <a:avLst/>
            <a:gdLst>
              <a:gd name="T0" fmla="*/ 0 w 4468"/>
              <a:gd name="T1" fmla="*/ 0 h 645"/>
              <a:gd name="T2" fmla="*/ 4467 w 4468"/>
              <a:gd name="T3" fmla="*/ 0 h 645"/>
              <a:gd name="T4" fmla="*/ 4467 w 4468"/>
              <a:gd name="T5" fmla="*/ 644 h 645"/>
              <a:gd name="T6" fmla="*/ 0 w 4468"/>
              <a:gd name="T7" fmla="*/ 644 h 645"/>
              <a:gd name="T8" fmla="*/ 0 w 446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68" h="645">
                <a:moveTo>
                  <a:pt x="0" y="0"/>
                </a:moveTo>
                <a:lnTo>
                  <a:pt x="4467" y="0"/>
                </a:lnTo>
                <a:lnTo>
                  <a:pt x="446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188" name="Freeform 116">
            <a:extLst>
              <a:ext uri="{FF2B5EF4-FFF2-40B4-BE49-F238E27FC236}">
                <a16:creationId xmlns:a16="http://schemas.microsoft.com/office/drawing/2014/main" id="{85A618EE-472F-814C-6C26-1344C48037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13" y="6219825"/>
            <a:ext cx="10664825" cy="461963"/>
          </a:xfrm>
          <a:custGeom>
            <a:avLst/>
            <a:gdLst>
              <a:gd name="T0" fmla="*/ 28466 w 29623"/>
              <a:gd name="T1" fmla="*/ 0 h 1284"/>
              <a:gd name="T2" fmla="*/ 29622 w 29623"/>
              <a:gd name="T3" fmla="*/ 0 h 1284"/>
              <a:gd name="T4" fmla="*/ 29622 w 29623"/>
              <a:gd name="T5" fmla="*/ 644 h 1284"/>
              <a:gd name="T6" fmla="*/ 28466 w 29623"/>
              <a:gd name="T7" fmla="*/ 644 h 1284"/>
              <a:gd name="T8" fmla="*/ 28466 w 29623"/>
              <a:gd name="T9" fmla="*/ 0 h 1284"/>
              <a:gd name="T10" fmla="*/ 0 w 29623"/>
              <a:gd name="T11" fmla="*/ 640 h 1284"/>
              <a:gd name="T12" fmla="*/ 1139 w 29623"/>
              <a:gd name="T13" fmla="*/ 640 h 1284"/>
              <a:gd name="T14" fmla="*/ 1139 w 29623"/>
              <a:gd name="T15" fmla="*/ 1283 h 1284"/>
              <a:gd name="T16" fmla="*/ 0 w 29623"/>
              <a:gd name="T17" fmla="*/ 1283 h 1284"/>
              <a:gd name="T18" fmla="*/ 0 w 29623"/>
              <a:gd name="T19" fmla="*/ 640 h 1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9623" h="1284">
                <a:moveTo>
                  <a:pt x="28466" y="0"/>
                </a:moveTo>
                <a:lnTo>
                  <a:pt x="29622" y="0"/>
                </a:lnTo>
                <a:lnTo>
                  <a:pt x="29622" y="644"/>
                </a:lnTo>
                <a:lnTo>
                  <a:pt x="28466" y="644"/>
                </a:lnTo>
                <a:lnTo>
                  <a:pt x="28466" y="0"/>
                </a:lnTo>
                <a:close/>
                <a:moveTo>
                  <a:pt x="0" y="640"/>
                </a:moveTo>
                <a:lnTo>
                  <a:pt x="1139" y="640"/>
                </a:lnTo>
                <a:lnTo>
                  <a:pt x="1139" y="1283"/>
                </a:lnTo>
                <a:lnTo>
                  <a:pt x="0" y="1283"/>
                </a:lnTo>
                <a:lnTo>
                  <a:pt x="0" y="64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189" name="Freeform 117">
            <a:extLst>
              <a:ext uri="{FF2B5EF4-FFF2-40B4-BE49-F238E27FC236}">
                <a16:creationId xmlns:a16="http://schemas.microsoft.com/office/drawing/2014/main" id="{AB76DF84-60D8-4918-C179-F4BAFE16A5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388" y="6450013"/>
            <a:ext cx="2413000" cy="231775"/>
          </a:xfrm>
          <a:custGeom>
            <a:avLst/>
            <a:gdLst>
              <a:gd name="T0" fmla="*/ 0 w 6703"/>
              <a:gd name="T1" fmla="*/ 0 h 645"/>
              <a:gd name="T2" fmla="*/ 6702 w 6703"/>
              <a:gd name="T3" fmla="*/ 0 h 645"/>
              <a:gd name="T4" fmla="*/ 6702 w 6703"/>
              <a:gd name="T5" fmla="*/ 644 h 645"/>
              <a:gd name="T6" fmla="*/ 0 w 6703"/>
              <a:gd name="T7" fmla="*/ 644 h 645"/>
              <a:gd name="T8" fmla="*/ 0 w 6703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703" h="645">
                <a:moveTo>
                  <a:pt x="0" y="0"/>
                </a:moveTo>
                <a:lnTo>
                  <a:pt x="6702" y="0"/>
                </a:lnTo>
                <a:lnTo>
                  <a:pt x="6702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00B0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190" name="Freeform 118">
            <a:extLst>
              <a:ext uri="{FF2B5EF4-FFF2-40B4-BE49-F238E27FC236}">
                <a16:creationId xmlns:a16="http://schemas.microsoft.com/office/drawing/2014/main" id="{33C45495-3686-7DB3-698F-978EA4FE8F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213" y="6450013"/>
            <a:ext cx="169862" cy="231775"/>
          </a:xfrm>
          <a:custGeom>
            <a:avLst/>
            <a:gdLst>
              <a:gd name="T0" fmla="*/ 0 w 472"/>
              <a:gd name="T1" fmla="*/ 0 h 645"/>
              <a:gd name="T2" fmla="*/ 471 w 472"/>
              <a:gd name="T3" fmla="*/ 0 h 645"/>
              <a:gd name="T4" fmla="*/ 471 w 472"/>
              <a:gd name="T5" fmla="*/ 644 h 645"/>
              <a:gd name="T6" fmla="*/ 0 w 472"/>
              <a:gd name="T7" fmla="*/ 644 h 645"/>
              <a:gd name="T8" fmla="*/ 0 w 472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2" h="645">
                <a:moveTo>
                  <a:pt x="0" y="0"/>
                </a:moveTo>
                <a:lnTo>
                  <a:pt x="471" y="0"/>
                </a:lnTo>
                <a:lnTo>
                  <a:pt x="471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191" name="Freeform 119">
            <a:extLst>
              <a:ext uri="{FF2B5EF4-FFF2-40B4-BE49-F238E27FC236}">
                <a16:creationId xmlns:a16="http://schemas.microsoft.com/office/drawing/2014/main" id="{7B9A32CA-4AF7-AE20-385E-11F805F98D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1488" y="6450013"/>
            <a:ext cx="1608137" cy="231775"/>
          </a:xfrm>
          <a:custGeom>
            <a:avLst/>
            <a:gdLst>
              <a:gd name="T0" fmla="*/ 0 w 4468"/>
              <a:gd name="T1" fmla="*/ 0 h 645"/>
              <a:gd name="T2" fmla="*/ 4467 w 4468"/>
              <a:gd name="T3" fmla="*/ 0 h 645"/>
              <a:gd name="T4" fmla="*/ 4467 w 4468"/>
              <a:gd name="T5" fmla="*/ 644 h 645"/>
              <a:gd name="T6" fmla="*/ 0 w 4468"/>
              <a:gd name="T7" fmla="*/ 644 h 645"/>
              <a:gd name="T8" fmla="*/ 0 w 446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68" h="645">
                <a:moveTo>
                  <a:pt x="0" y="0"/>
                </a:moveTo>
                <a:lnTo>
                  <a:pt x="4467" y="0"/>
                </a:lnTo>
                <a:lnTo>
                  <a:pt x="446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197" name="Freeform 125">
            <a:extLst>
              <a:ext uri="{FF2B5EF4-FFF2-40B4-BE49-F238E27FC236}">
                <a16:creationId xmlns:a16="http://schemas.microsoft.com/office/drawing/2014/main" id="{B96B5D8A-FA78-0A48-A7AA-ED31EB887B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388" y="6680200"/>
            <a:ext cx="2413000" cy="231775"/>
          </a:xfrm>
          <a:custGeom>
            <a:avLst/>
            <a:gdLst>
              <a:gd name="T0" fmla="*/ 0 w 6703"/>
              <a:gd name="T1" fmla="*/ 0 h 646"/>
              <a:gd name="T2" fmla="*/ 6702 w 6703"/>
              <a:gd name="T3" fmla="*/ 0 h 646"/>
              <a:gd name="T4" fmla="*/ 6702 w 6703"/>
              <a:gd name="T5" fmla="*/ 645 h 646"/>
              <a:gd name="T6" fmla="*/ 0 w 6703"/>
              <a:gd name="T7" fmla="*/ 645 h 646"/>
              <a:gd name="T8" fmla="*/ 0 w 6703"/>
              <a:gd name="T9" fmla="*/ 0 h 6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703" h="646">
                <a:moveTo>
                  <a:pt x="0" y="0"/>
                </a:moveTo>
                <a:lnTo>
                  <a:pt x="6702" y="0"/>
                </a:lnTo>
                <a:lnTo>
                  <a:pt x="6702" y="645"/>
                </a:lnTo>
                <a:lnTo>
                  <a:pt x="0" y="645"/>
                </a:lnTo>
                <a:lnTo>
                  <a:pt x="0" y="0"/>
                </a:lnTo>
              </a:path>
            </a:pathLst>
          </a:custGeom>
          <a:solidFill>
            <a:srgbClr val="00B0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198" name="Freeform 126">
            <a:extLst>
              <a:ext uri="{FF2B5EF4-FFF2-40B4-BE49-F238E27FC236}">
                <a16:creationId xmlns:a16="http://schemas.microsoft.com/office/drawing/2014/main" id="{090AF853-8100-ACCB-A222-ECB1AEB31A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213" y="6680200"/>
            <a:ext cx="169862" cy="231775"/>
          </a:xfrm>
          <a:custGeom>
            <a:avLst/>
            <a:gdLst>
              <a:gd name="T0" fmla="*/ 0 w 472"/>
              <a:gd name="T1" fmla="*/ 0 h 646"/>
              <a:gd name="T2" fmla="*/ 471 w 472"/>
              <a:gd name="T3" fmla="*/ 0 h 646"/>
              <a:gd name="T4" fmla="*/ 471 w 472"/>
              <a:gd name="T5" fmla="*/ 645 h 646"/>
              <a:gd name="T6" fmla="*/ 0 w 472"/>
              <a:gd name="T7" fmla="*/ 645 h 646"/>
              <a:gd name="T8" fmla="*/ 0 w 472"/>
              <a:gd name="T9" fmla="*/ 0 h 6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2" h="646">
                <a:moveTo>
                  <a:pt x="0" y="0"/>
                </a:moveTo>
                <a:lnTo>
                  <a:pt x="471" y="0"/>
                </a:lnTo>
                <a:lnTo>
                  <a:pt x="471" y="645"/>
                </a:lnTo>
                <a:lnTo>
                  <a:pt x="0" y="645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199" name="Freeform 127">
            <a:extLst>
              <a:ext uri="{FF2B5EF4-FFF2-40B4-BE49-F238E27FC236}">
                <a16:creationId xmlns:a16="http://schemas.microsoft.com/office/drawing/2014/main" id="{A6591F76-5F06-F68C-EB9C-A8CB814755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1488" y="6680200"/>
            <a:ext cx="1608137" cy="231775"/>
          </a:xfrm>
          <a:custGeom>
            <a:avLst/>
            <a:gdLst>
              <a:gd name="T0" fmla="*/ 0 w 4468"/>
              <a:gd name="T1" fmla="*/ 0 h 646"/>
              <a:gd name="T2" fmla="*/ 4467 w 4468"/>
              <a:gd name="T3" fmla="*/ 0 h 646"/>
              <a:gd name="T4" fmla="*/ 4467 w 4468"/>
              <a:gd name="T5" fmla="*/ 645 h 646"/>
              <a:gd name="T6" fmla="*/ 0 w 4468"/>
              <a:gd name="T7" fmla="*/ 645 h 646"/>
              <a:gd name="T8" fmla="*/ 0 w 4468"/>
              <a:gd name="T9" fmla="*/ 0 h 6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68" h="646">
                <a:moveTo>
                  <a:pt x="0" y="0"/>
                </a:moveTo>
                <a:lnTo>
                  <a:pt x="4467" y="0"/>
                </a:lnTo>
                <a:lnTo>
                  <a:pt x="4467" y="645"/>
                </a:lnTo>
                <a:lnTo>
                  <a:pt x="0" y="645"/>
                </a:lnTo>
                <a:lnTo>
                  <a:pt x="0" y="0"/>
                </a:lnTo>
              </a:path>
            </a:pathLst>
          </a:cu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205" name="Freeform 133">
            <a:extLst>
              <a:ext uri="{FF2B5EF4-FFF2-40B4-BE49-F238E27FC236}">
                <a16:creationId xmlns:a16="http://schemas.microsoft.com/office/drawing/2014/main" id="{41A8EB79-FCAF-22FF-8DD0-F2A5D2B0BA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388" y="6908800"/>
            <a:ext cx="2413000" cy="231775"/>
          </a:xfrm>
          <a:custGeom>
            <a:avLst/>
            <a:gdLst>
              <a:gd name="T0" fmla="*/ 0 w 6703"/>
              <a:gd name="T1" fmla="*/ 0 h 646"/>
              <a:gd name="T2" fmla="*/ 6702 w 6703"/>
              <a:gd name="T3" fmla="*/ 0 h 646"/>
              <a:gd name="T4" fmla="*/ 6702 w 6703"/>
              <a:gd name="T5" fmla="*/ 645 h 646"/>
              <a:gd name="T6" fmla="*/ 0 w 6703"/>
              <a:gd name="T7" fmla="*/ 645 h 646"/>
              <a:gd name="T8" fmla="*/ 0 w 6703"/>
              <a:gd name="T9" fmla="*/ 0 h 6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703" h="646">
                <a:moveTo>
                  <a:pt x="0" y="0"/>
                </a:moveTo>
                <a:lnTo>
                  <a:pt x="6702" y="0"/>
                </a:lnTo>
                <a:lnTo>
                  <a:pt x="6702" y="645"/>
                </a:lnTo>
                <a:lnTo>
                  <a:pt x="0" y="645"/>
                </a:lnTo>
                <a:lnTo>
                  <a:pt x="0" y="0"/>
                </a:lnTo>
              </a:path>
            </a:pathLst>
          </a:custGeom>
          <a:solidFill>
            <a:srgbClr val="00B0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206" name="Freeform 134">
            <a:extLst>
              <a:ext uri="{FF2B5EF4-FFF2-40B4-BE49-F238E27FC236}">
                <a16:creationId xmlns:a16="http://schemas.microsoft.com/office/drawing/2014/main" id="{019FDE33-FE1E-1CC0-D3ED-8D37FECC93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213" y="6908800"/>
            <a:ext cx="169862" cy="231775"/>
          </a:xfrm>
          <a:custGeom>
            <a:avLst/>
            <a:gdLst>
              <a:gd name="T0" fmla="*/ 0 w 472"/>
              <a:gd name="T1" fmla="*/ 0 h 646"/>
              <a:gd name="T2" fmla="*/ 471 w 472"/>
              <a:gd name="T3" fmla="*/ 0 h 646"/>
              <a:gd name="T4" fmla="*/ 471 w 472"/>
              <a:gd name="T5" fmla="*/ 645 h 646"/>
              <a:gd name="T6" fmla="*/ 0 w 472"/>
              <a:gd name="T7" fmla="*/ 645 h 646"/>
              <a:gd name="T8" fmla="*/ 0 w 472"/>
              <a:gd name="T9" fmla="*/ 0 h 6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2" h="646">
                <a:moveTo>
                  <a:pt x="0" y="0"/>
                </a:moveTo>
                <a:lnTo>
                  <a:pt x="471" y="0"/>
                </a:lnTo>
                <a:lnTo>
                  <a:pt x="471" y="645"/>
                </a:lnTo>
                <a:lnTo>
                  <a:pt x="0" y="645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207" name="Freeform 135">
            <a:extLst>
              <a:ext uri="{FF2B5EF4-FFF2-40B4-BE49-F238E27FC236}">
                <a16:creationId xmlns:a16="http://schemas.microsoft.com/office/drawing/2014/main" id="{B6EC31EB-E525-8177-E021-6A17404B90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1488" y="6908800"/>
            <a:ext cx="1608137" cy="231775"/>
          </a:xfrm>
          <a:custGeom>
            <a:avLst/>
            <a:gdLst>
              <a:gd name="T0" fmla="*/ 0 w 4468"/>
              <a:gd name="T1" fmla="*/ 0 h 646"/>
              <a:gd name="T2" fmla="*/ 4467 w 4468"/>
              <a:gd name="T3" fmla="*/ 0 h 646"/>
              <a:gd name="T4" fmla="*/ 4467 w 4468"/>
              <a:gd name="T5" fmla="*/ 645 h 646"/>
              <a:gd name="T6" fmla="*/ 0 w 4468"/>
              <a:gd name="T7" fmla="*/ 645 h 646"/>
              <a:gd name="T8" fmla="*/ 0 w 4468"/>
              <a:gd name="T9" fmla="*/ 0 h 6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68" h="646">
                <a:moveTo>
                  <a:pt x="0" y="0"/>
                </a:moveTo>
                <a:lnTo>
                  <a:pt x="4467" y="0"/>
                </a:lnTo>
                <a:lnTo>
                  <a:pt x="4467" y="645"/>
                </a:lnTo>
                <a:lnTo>
                  <a:pt x="0" y="645"/>
                </a:lnTo>
                <a:lnTo>
                  <a:pt x="0" y="0"/>
                </a:lnTo>
              </a:path>
            </a:pathLst>
          </a:cu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213" name="Freeform 141">
            <a:extLst>
              <a:ext uri="{FF2B5EF4-FFF2-40B4-BE49-F238E27FC236}">
                <a16:creationId xmlns:a16="http://schemas.microsoft.com/office/drawing/2014/main" id="{9915FE6F-DF17-AEEC-9AFD-918CC66AF9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4" y="7385049"/>
            <a:ext cx="10688638" cy="174625"/>
          </a:xfrm>
          <a:custGeom>
            <a:avLst/>
            <a:gdLst>
              <a:gd name="T0" fmla="*/ 0 w 29623"/>
              <a:gd name="T1" fmla="*/ 0 h 430"/>
              <a:gd name="T2" fmla="*/ 29622 w 29623"/>
              <a:gd name="T3" fmla="*/ 0 h 430"/>
              <a:gd name="T4" fmla="*/ 29622 w 29623"/>
              <a:gd name="T5" fmla="*/ 429 h 430"/>
              <a:gd name="T6" fmla="*/ 0 w 29623"/>
              <a:gd name="T7" fmla="*/ 429 h 430"/>
              <a:gd name="T8" fmla="*/ 0 w 29623"/>
              <a:gd name="T9" fmla="*/ 0 h 4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623" h="430">
                <a:moveTo>
                  <a:pt x="0" y="0"/>
                </a:moveTo>
                <a:lnTo>
                  <a:pt x="29622" y="0"/>
                </a:lnTo>
                <a:lnTo>
                  <a:pt x="29622" y="429"/>
                </a:lnTo>
                <a:lnTo>
                  <a:pt x="0" y="429"/>
                </a:lnTo>
                <a:lnTo>
                  <a:pt x="0" y="0"/>
                </a:lnTo>
              </a:path>
            </a:pathLst>
          </a:custGeom>
          <a:solidFill>
            <a:srgbClr val="333F4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214" name="Text Box 142">
            <a:extLst>
              <a:ext uri="{FF2B5EF4-FFF2-40B4-BE49-F238E27FC236}">
                <a16:creationId xmlns:a16="http://schemas.microsoft.com/office/drawing/2014/main" id="{1D59C1DB-9E02-96EC-AE6D-747B8B951CEE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4556919" y="2005807"/>
            <a:ext cx="814388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794" rIns="0" bIns="0"/>
          <a:lstStyle>
            <a:lvl1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pPr>
              <a:lnSpc>
                <a:spcPct val="98000"/>
              </a:lnSpc>
            </a:pPr>
            <a:r>
              <a:rPr lang="en-US" altLang="en-US" sz="1100">
                <a:solidFill>
                  <a:srgbClr val="FFFFFF"/>
                </a:solidFill>
                <a:latin typeface="Bahnschrift" panose="020B0502040204020203" pitchFamily="34" charset="0"/>
                <a:cs typeface="CIDFont+F1" charset="0"/>
              </a:rPr>
              <a:t>05/06/2023</a:t>
            </a:r>
          </a:p>
        </p:txBody>
      </p:sp>
      <p:sp>
        <p:nvSpPr>
          <p:cNvPr id="3215" name="Text Box 143">
            <a:extLst>
              <a:ext uri="{FF2B5EF4-FFF2-40B4-BE49-F238E27FC236}">
                <a16:creationId xmlns:a16="http://schemas.microsoft.com/office/drawing/2014/main" id="{8D89326D-4BF4-77A7-DC06-CEFAB36503F4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4898231" y="2005807"/>
            <a:ext cx="814388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794" rIns="0" bIns="0"/>
          <a:lstStyle>
            <a:lvl1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pPr>
              <a:lnSpc>
                <a:spcPct val="98000"/>
              </a:lnSpc>
            </a:pPr>
            <a:r>
              <a:rPr lang="en-US" altLang="en-US" sz="1100">
                <a:solidFill>
                  <a:srgbClr val="FFFFFF"/>
                </a:solidFill>
                <a:latin typeface="Bahnschrift" panose="020B0502040204020203" pitchFamily="34" charset="0"/>
                <a:cs typeface="CIDFont+F1" charset="0"/>
              </a:rPr>
              <a:t>12/06/2023</a:t>
            </a:r>
          </a:p>
        </p:txBody>
      </p:sp>
      <p:sp>
        <p:nvSpPr>
          <p:cNvPr id="3216" name="Text Box 144">
            <a:extLst>
              <a:ext uri="{FF2B5EF4-FFF2-40B4-BE49-F238E27FC236}">
                <a16:creationId xmlns:a16="http://schemas.microsoft.com/office/drawing/2014/main" id="{E3E074C9-C3F2-FD9B-240A-5D5D1AD9A85E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5242719" y="2005807"/>
            <a:ext cx="814387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794" rIns="0" bIns="0"/>
          <a:lstStyle>
            <a:lvl1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pPr>
              <a:lnSpc>
                <a:spcPct val="98000"/>
              </a:lnSpc>
            </a:pPr>
            <a:r>
              <a:rPr lang="en-US" altLang="en-US" sz="1100">
                <a:solidFill>
                  <a:srgbClr val="FFFFFF"/>
                </a:solidFill>
                <a:latin typeface="Bahnschrift" panose="020B0502040204020203" pitchFamily="34" charset="0"/>
                <a:cs typeface="CIDFont+F1" charset="0"/>
              </a:rPr>
              <a:t>19/06/2023</a:t>
            </a:r>
          </a:p>
        </p:txBody>
      </p:sp>
      <p:sp>
        <p:nvSpPr>
          <p:cNvPr id="3217" name="Text Box 145">
            <a:extLst>
              <a:ext uri="{FF2B5EF4-FFF2-40B4-BE49-F238E27FC236}">
                <a16:creationId xmlns:a16="http://schemas.microsoft.com/office/drawing/2014/main" id="{263CC510-1BA7-9AD0-B1C7-4CCE3FC6E854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5584031" y="2005807"/>
            <a:ext cx="814388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794" rIns="0" bIns="0"/>
          <a:lstStyle>
            <a:lvl1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pPr>
              <a:lnSpc>
                <a:spcPct val="98000"/>
              </a:lnSpc>
            </a:pPr>
            <a:r>
              <a:rPr lang="en-US" altLang="en-US" sz="1100">
                <a:solidFill>
                  <a:srgbClr val="FFFFFF"/>
                </a:solidFill>
                <a:latin typeface="Bahnschrift" panose="020B0502040204020203" pitchFamily="34" charset="0"/>
                <a:cs typeface="CIDFont+F1" charset="0"/>
              </a:rPr>
              <a:t>26/06/2023</a:t>
            </a:r>
          </a:p>
        </p:txBody>
      </p:sp>
      <p:sp>
        <p:nvSpPr>
          <p:cNvPr id="3218" name="Text Box 146">
            <a:extLst>
              <a:ext uri="{FF2B5EF4-FFF2-40B4-BE49-F238E27FC236}">
                <a16:creationId xmlns:a16="http://schemas.microsoft.com/office/drawing/2014/main" id="{B8586C4D-6F9F-24A9-EC6A-91BF7F9AB48D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5928519" y="2005807"/>
            <a:ext cx="814388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794" rIns="0" bIns="0"/>
          <a:lstStyle>
            <a:lvl1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pPr>
              <a:lnSpc>
                <a:spcPct val="98000"/>
              </a:lnSpc>
            </a:pPr>
            <a:r>
              <a:rPr lang="en-US" altLang="en-US" sz="1100">
                <a:solidFill>
                  <a:srgbClr val="FFFFFF"/>
                </a:solidFill>
                <a:latin typeface="Bahnschrift" panose="020B0502040204020203" pitchFamily="34" charset="0"/>
                <a:cs typeface="CIDFont+F1" charset="0"/>
              </a:rPr>
              <a:t>03/07/2023</a:t>
            </a:r>
          </a:p>
        </p:txBody>
      </p:sp>
      <p:sp>
        <p:nvSpPr>
          <p:cNvPr id="3219" name="Text Box 147">
            <a:extLst>
              <a:ext uri="{FF2B5EF4-FFF2-40B4-BE49-F238E27FC236}">
                <a16:creationId xmlns:a16="http://schemas.microsoft.com/office/drawing/2014/main" id="{7D4D201C-22E7-D4A7-B3EC-54AA9B6F8ABE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6269831" y="2005807"/>
            <a:ext cx="814387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794" rIns="0" bIns="0"/>
          <a:lstStyle>
            <a:lvl1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pPr>
              <a:lnSpc>
                <a:spcPct val="98000"/>
              </a:lnSpc>
            </a:pPr>
            <a:r>
              <a:rPr lang="en-US" altLang="en-US" sz="1100">
                <a:solidFill>
                  <a:srgbClr val="FFFFFF"/>
                </a:solidFill>
                <a:latin typeface="Bahnschrift" panose="020B0502040204020203" pitchFamily="34" charset="0"/>
                <a:cs typeface="CIDFont+F1" charset="0"/>
              </a:rPr>
              <a:t>10/07/2023</a:t>
            </a:r>
          </a:p>
        </p:txBody>
      </p:sp>
      <p:sp>
        <p:nvSpPr>
          <p:cNvPr id="3220" name="Text Box 148">
            <a:extLst>
              <a:ext uri="{FF2B5EF4-FFF2-40B4-BE49-F238E27FC236}">
                <a16:creationId xmlns:a16="http://schemas.microsoft.com/office/drawing/2014/main" id="{B3FA9836-A6CC-49F2-7A67-AEDA41EEE41C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6614319" y="2005807"/>
            <a:ext cx="814388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794" rIns="0" bIns="0"/>
          <a:lstStyle>
            <a:lvl1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pPr>
              <a:lnSpc>
                <a:spcPct val="98000"/>
              </a:lnSpc>
            </a:pPr>
            <a:r>
              <a:rPr lang="en-US" altLang="en-US" sz="1100">
                <a:solidFill>
                  <a:srgbClr val="FFFFFF"/>
                </a:solidFill>
                <a:latin typeface="Bahnschrift" panose="020B0502040204020203" pitchFamily="34" charset="0"/>
                <a:cs typeface="CIDFont+F1" charset="0"/>
              </a:rPr>
              <a:t>17/07/2023</a:t>
            </a:r>
          </a:p>
        </p:txBody>
      </p:sp>
      <p:sp>
        <p:nvSpPr>
          <p:cNvPr id="3221" name="Text Box 149">
            <a:extLst>
              <a:ext uri="{FF2B5EF4-FFF2-40B4-BE49-F238E27FC236}">
                <a16:creationId xmlns:a16="http://schemas.microsoft.com/office/drawing/2014/main" id="{7F381291-A2B7-772B-38B2-F453F16A9AC4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6955631" y="2005807"/>
            <a:ext cx="814388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794" rIns="0" bIns="0"/>
          <a:lstStyle>
            <a:lvl1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pPr>
              <a:lnSpc>
                <a:spcPct val="98000"/>
              </a:lnSpc>
            </a:pPr>
            <a:r>
              <a:rPr lang="en-US" altLang="en-US" sz="1100">
                <a:solidFill>
                  <a:srgbClr val="FFFFFF"/>
                </a:solidFill>
                <a:latin typeface="Bahnschrift" panose="020B0502040204020203" pitchFamily="34" charset="0"/>
                <a:cs typeface="CIDFont+F1" charset="0"/>
              </a:rPr>
              <a:t>24/07/2023</a:t>
            </a:r>
          </a:p>
        </p:txBody>
      </p:sp>
      <p:sp>
        <p:nvSpPr>
          <p:cNvPr id="3222" name="Text Box 150">
            <a:extLst>
              <a:ext uri="{FF2B5EF4-FFF2-40B4-BE49-F238E27FC236}">
                <a16:creationId xmlns:a16="http://schemas.microsoft.com/office/drawing/2014/main" id="{BE15722C-1A89-5715-0A1B-7C069D933398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7300119" y="2005807"/>
            <a:ext cx="814388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794" rIns="0" bIns="0"/>
          <a:lstStyle>
            <a:lvl1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pPr>
              <a:lnSpc>
                <a:spcPct val="98000"/>
              </a:lnSpc>
            </a:pPr>
            <a:r>
              <a:rPr lang="en-US" altLang="en-US" sz="1100">
                <a:solidFill>
                  <a:srgbClr val="FFFFFF"/>
                </a:solidFill>
                <a:latin typeface="Bahnschrift" panose="020B0502040204020203" pitchFamily="34" charset="0"/>
                <a:cs typeface="CIDFont+F1" charset="0"/>
              </a:rPr>
              <a:t>31/07/2023</a:t>
            </a:r>
          </a:p>
        </p:txBody>
      </p:sp>
      <p:sp>
        <p:nvSpPr>
          <p:cNvPr id="3223" name="Text Box 151">
            <a:extLst>
              <a:ext uri="{FF2B5EF4-FFF2-40B4-BE49-F238E27FC236}">
                <a16:creationId xmlns:a16="http://schemas.microsoft.com/office/drawing/2014/main" id="{D4D30BD0-1C1E-E689-D9DE-FD2D8FB4E7AF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7641431" y="2005807"/>
            <a:ext cx="814388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794" rIns="0" bIns="0"/>
          <a:lstStyle>
            <a:lvl1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pPr>
              <a:lnSpc>
                <a:spcPct val="98000"/>
              </a:lnSpc>
            </a:pPr>
            <a:r>
              <a:rPr lang="en-US" altLang="en-US" sz="1100">
                <a:solidFill>
                  <a:srgbClr val="FFFFFF"/>
                </a:solidFill>
                <a:latin typeface="Bahnschrift" panose="020B0502040204020203" pitchFamily="34" charset="0"/>
                <a:cs typeface="CIDFont+F1" charset="0"/>
              </a:rPr>
              <a:t>07/08/2023</a:t>
            </a:r>
          </a:p>
        </p:txBody>
      </p:sp>
      <p:sp>
        <p:nvSpPr>
          <p:cNvPr id="3224" name="Text Box 152">
            <a:extLst>
              <a:ext uri="{FF2B5EF4-FFF2-40B4-BE49-F238E27FC236}">
                <a16:creationId xmlns:a16="http://schemas.microsoft.com/office/drawing/2014/main" id="{8AE30FA0-D1AF-8C05-D5EF-E57741DBEFA3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7985919" y="2005807"/>
            <a:ext cx="814388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794" rIns="0" bIns="0"/>
          <a:lstStyle>
            <a:lvl1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pPr>
              <a:lnSpc>
                <a:spcPct val="98000"/>
              </a:lnSpc>
            </a:pPr>
            <a:r>
              <a:rPr lang="en-US" altLang="en-US" sz="1100">
                <a:solidFill>
                  <a:srgbClr val="FFFFFF"/>
                </a:solidFill>
                <a:latin typeface="Bahnschrift" panose="020B0502040204020203" pitchFamily="34" charset="0"/>
                <a:cs typeface="CIDFont+F1" charset="0"/>
              </a:rPr>
              <a:t>14/08/2023</a:t>
            </a:r>
          </a:p>
        </p:txBody>
      </p:sp>
      <p:sp>
        <p:nvSpPr>
          <p:cNvPr id="3225" name="Text Box 153">
            <a:extLst>
              <a:ext uri="{FF2B5EF4-FFF2-40B4-BE49-F238E27FC236}">
                <a16:creationId xmlns:a16="http://schemas.microsoft.com/office/drawing/2014/main" id="{3F282BB8-7D85-BAD0-DA2D-4BC64942A8D2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8327231" y="2005807"/>
            <a:ext cx="814388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794" rIns="0" bIns="0"/>
          <a:lstStyle>
            <a:lvl1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pPr>
              <a:lnSpc>
                <a:spcPct val="98000"/>
              </a:lnSpc>
            </a:pPr>
            <a:r>
              <a:rPr lang="en-US" altLang="en-US" sz="1100">
                <a:solidFill>
                  <a:srgbClr val="FFFFFF"/>
                </a:solidFill>
                <a:latin typeface="Bahnschrift" panose="020B0502040204020203" pitchFamily="34" charset="0"/>
                <a:cs typeface="CIDFont+F1" charset="0"/>
              </a:rPr>
              <a:t>21/08/2023</a:t>
            </a:r>
          </a:p>
        </p:txBody>
      </p:sp>
      <p:sp>
        <p:nvSpPr>
          <p:cNvPr id="3226" name="Text Box 154">
            <a:extLst>
              <a:ext uri="{FF2B5EF4-FFF2-40B4-BE49-F238E27FC236}">
                <a16:creationId xmlns:a16="http://schemas.microsoft.com/office/drawing/2014/main" id="{1C8EE1B5-C003-F5DC-58FC-AD2B558743B5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8671719" y="2005807"/>
            <a:ext cx="814387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794" rIns="0" bIns="0"/>
          <a:lstStyle>
            <a:lvl1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pPr>
              <a:lnSpc>
                <a:spcPct val="98000"/>
              </a:lnSpc>
            </a:pPr>
            <a:r>
              <a:rPr lang="en-US" altLang="en-US" sz="1100">
                <a:solidFill>
                  <a:srgbClr val="FFFFFF"/>
                </a:solidFill>
                <a:latin typeface="Bahnschrift" panose="020B0502040204020203" pitchFamily="34" charset="0"/>
                <a:cs typeface="CIDFont+F1" charset="0"/>
              </a:rPr>
              <a:t>28/08/2023</a:t>
            </a:r>
          </a:p>
        </p:txBody>
      </p:sp>
      <p:sp>
        <p:nvSpPr>
          <p:cNvPr id="3227" name="Text Box 155">
            <a:extLst>
              <a:ext uri="{FF2B5EF4-FFF2-40B4-BE49-F238E27FC236}">
                <a16:creationId xmlns:a16="http://schemas.microsoft.com/office/drawing/2014/main" id="{C8DFF058-B7BF-8023-DC78-E7370A63C8F9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9013031" y="2005807"/>
            <a:ext cx="814388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794" rIns="0" bIns="0"/>
          <a:lstStyle>
            <a:lvl1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pPr>
              <a:lnSpc>
                <a:spcPct val="98000"/>
              </a:lnSpc>
            </a:pPr>
            <a:r>
              <a:rPr lang="en-US" altLang="en-US" sz="1100">
                <a:solidFill>
                  <a:srgbClr val="FFFFFF"/>
                </a:solidFill>
                <a:latin typeface="Bahnschrift" panose="020B0502040204020203" pitchFamily="34" charset="0"/>
                <a:cs typeface="CIDFont+F1" charset="0"/>
              </a:rPr>
              <a:t>04/09/2023</a:t>
            </a:r>
          </a:p>
        </p:txBody>
      </p:sp>
      <p:sp>
        <p:nvSpPr>
          <p:cNvPr id="3228" name="Text Box 156">
            <a:extLst>
              <a:ext uri="{FF2B5EF4-FFF2-40B4-BE49-F238E27FC236}">
                <a16:creationId xmlns:a16="http://schemas.microsoft.com/office/drawing/2014/main" id="{FE3102C5-2A5A-A50A-E973-F0BA29358BED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9357519" y="2005807"/>
            <a:ext cx="814387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794" rIns="0" bIns="0"/>
          <a:lstStyle>
            <a:lvl1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pPr>
              <a:lnSpc>
                <a:spcPct val="98000"/>
              </a:lnSpc>
            </a:pPr>
            <a:r>
              <a:rPr lang="en-US" altLang="en-US" sz="1100">
                <a:solidFill>
                  <a:srgbClr val="FFFFFF"/>
                </a:solidFill>
                <a:latin typeface="Bahnschrift" panose="020B0502040204020203" pitchFamily="34" charset="0"/>
                <a:cs typeface="CIDFont+F1" charset="0"/>
              </a:rPr>
              <a:t>11/09/2023</a:t>
            </a:r>
          </a:p>
        </p:txBody>
      </p:sp>
      <p:sp>
        <p:nvSpPr>
          <p:cNvPr id="3229" name="Text Box 157">
            <a:extLst>
              <a:ext uri="{FF2B5EF4-FFF2-40B4-BE49-F238E27FC236}">
                <a16:creationId xmlns:a16="http://schemas.microsoft.com/office/drawing/2014/main" id="{031735CF-670F-F4D3-D74E-5A670AF2AC9D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9698831" y="2005807"/>
            <a:ext cx="814388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794" rIns="0" bIns="0"/>
          <a:lstStyle>
            <a:lvl1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pPr>
              <a:lnSpc>
                <a:spcPct val="98000"/>
              </a:lnSpc>
            </a:pPr>
            <a:r>
              <a:rPr lang="en-US" altLang="en-US" sz="1100">
                <a:solidFill>
                  <a:srgbClr val="FFFFFF"/>
                </a:solidFill>
                <a:latin typeface="Bahnschrift" panose="020B0502040204020203" pitchFamily="34" charset="0"/>
                <a:cs typeface="CIDFont+F1" charset="0"/>
              </a:rPr>
              <a:t>18/09/2023</a:t>
            </a:r>
          </a:p>
        </p:txBody>
      </p:sp>
      <p:sp>
        <p:nvSpPr>
          <p:cNvPr id="3230" name="Text Box 158">
            <a:extLst>
              <a:ext uri="{FF2B5EF4-FFF2-40B4-BE49-F238E27FC236}">
                <a16:creationId xmlns:a16="http://schemas.microsoft.com/office/drawing/2014/main" id="{998A306D-6A24-DEA4-C4F7-0278751A6196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4709731" y="2787270"/>
            <a:ext cx="504000" cy="147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540" rIns="0" bIns="0"/>
          <a:lstStyle>
            <a:lvl1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US" altLang="en-US" sz="1000">
                <a:latin typeface="Bahnschrift" panose="020B0502040204020203" pitchFamily="34" charset="0"/>
                <a:cs typeface="CIDFont+F1" charset="0"/>
              </a:rPr>
              <a:t>WEEK 1</a:t>
            </a:r>
          </a:p>
        </p:txBody>
      </p:sp>
      <p:sp>
        <p:nvSpPr>
          <p:cNvPr id="3231" name="Text Box 159">
            <a:extLst>
              <a:ext uri="{FF2B5EF4-FFF2-40B4-BE49-F238E27FC236}">
                <a16:creationId xmlns:a16="http://schemas.microsoft.com/office/drawing/2014/main" id="{3E68DF10-BB4A-27D9-ADE6-18FE498D2962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5052632" y="2787269"/>
            <a:ext cx="504000" cy="147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540" rIns="0" bIns="0"/>
          <a:lstStyle>
            <a:lvl1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US" altLang="en-US" sz="1000">
                <a:latin typeface="Bahnschrift" panose="020B0502040204020203" pitchFamily="34" charset="0"/>
                <a:cs typeface="CIDFont+F1" charset="0"/>
              </a:rPr>
              <a:t>WEEK 2</a:t>
            </a:r>
          </a:p>
        </p:txBody>
      </p:sp>
      <p:sp>
        <p:nvSpPr>
          <p:cNvPr id="3232" name="Text Box 160">
            <a:extLst>
              <a:ext uri="{FF2B5EF4-FFF2-40B4-BE49-F238E27FC236}">
                <a16:creationId xmlns:a16="http://schemas.microsoft.com/office/drawing/2014/main" id="{9FD1191C-1DA6-175E-D0D8-AC9862B1F0FD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5395531" y="2787270"/>
            <a:ext cx="504000" cy="147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540" rIns="0" bIns="0"/>
          <a:lstStyle>
            <a:lvl1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US" altLang="en-US" sz="1000">
                <a:latin typeface="Bahnschrift" panose="020B0502040204020203" pitchFamily="34" charset="0"/>
                <a:cs typeface="CIDFont+F1" charset="0"/>
              </a:rPr>
              <a:t>WEEK 3</a:t>
            </a:r>
          </a:p>
        </p:txBody>
      </p:sp>
      <p:sp>
        <p:nvSpPr>
          <p:cNvPr id="3233" name="Text Box 161">
            <a:extLst>
              <a:ext uri="{FF2B5EF4-FFF2-40B4-BE49-F238E27FC236}">
                <a16:creationId xmlns:a16="http://schemas.microsoft.com/office/drawing/2014/main" id="{DA86C66C-4AFA-B3DA-3B8D-4416ED380242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5738432" y="2787269"/>
            <a:ext cx="504000" cy="147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540" rIns="0" bIns="0"/>
          <a:lstStyle>
            <a:lvl1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US" altLang="en-US" sz="1000">
                <a:latin typeface="Bahnschrift" panose="020B0502040204020203" pitchFamily="34" charset="0"/>
                <a:cs typeface="CIDFont+F1" charset="0"/>
              </a:rPr>
              <a:t>WEEK 4</a:t>
            </a:r>
          </a:p>
        </p:txBody>
      </p:sp>
      <p:sp>
        <p:nvSpPr>
          <p:cNvPr id="3234" name="Text Box 162">
            <a:extLst>
              <a:ext uri="{FF2B5EF4-FFF2-40B4-BE49-F238E27FC236}">
                <a16:creationId xmlns:a16="http://schemas.microsoft.com/office/drawing/2014/main" id="{4708FA37-98D8-A110-B8A1-8EE478AFABBF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6081331" y="2787270"/>
            <a:ext cx="504000" cy="147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540" rIns="0" bIns="0"/>
          <a:lstStyle>
            <a:lvl1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US" altLang="en-US" sz="1000">
                <a:latin typeface="Bahnschrift" panose="020B0502040204020203" pitchFamily="34" charset="0"/>
                <a:cs typeface="CIDFont+F1" charset="0"/>
              </a:rPr>
              <a:t>WEEK 5</a:t>
            </a:r>
          </a:p>
        </p:txBody>
      </p:sp>
      <p:sp>
        <p:nvSpPr>
          <p:cNvPr id="3235" name="Text Box 163">
            <a:extLst>
              <a:ext uri="{FF2B5EF4-FFF2-40B4-BE49-F238E27FC236}">
                <a16:creationId xmlns:a16="http://schemas.microsoft.com/office/drawing/2014/main" id="{7945E07A-A2C9-0B68-50BE-A5ABF1398C9F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6424232" y="2787269"/>
            <a:ext cx="504000" cy="147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540" rIns="0" bIns="0"/>
          <a:lstStyle>
            <a:lvl1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US" altLang="en-US" sz="1000">
                <a:latin typeface="Bahnschrift" panose="020B0502040204020203" pitchFamily="34" charset="0"/>
                <a:cs typeface="CIDFont+F1" charset="0"/>
              </a:rPr>
              <a:t>WEEK 6</a:t>
            </a:r>
          </a:p>
        </p:txBody>
      </p:sp>
      <p:sp>
        <p:nvSpPr>
          <p:cNvPr id="3236" name="Text Box 164">
            <a:extLst>
              <a:ext uri="{FF2B5EF4-FFF2-40B4-BE49-F238E27FC236}">
                <a16:creationId xmlns:a16="http://schemas.microsoft.com/office/drawing/2014/main" id="{687CF3CE-0C78-48E0-F53D-B5D91107CC83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6767132" y="2787269"/>
            <a:ext cx="504000" cy="147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540" rIns="0" bIns="0"/>
          <a:lstStyle>
            <a:lvl1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US" altLang="en-US" sz="1000">
                <a:latin typeface="Bahnschrift" panose="020B0502040204020203" pitchFamily="34" charset="0"/>
                <a:cs typeface="CIDFont+F1" charset="0"/>
              </a:rPr>
              <a:t>WEEK 7</a:t>
            </a:r>
          </a:p>
        </p:txBody>
      </p:sp>
      <p:sp>
        <p:nvSpPr>
          <p:cNvPr id="3237" name="Text Box 165">
            <a:extLst>
              <a:ext uri="{FF2B5EF4-FFF2-40B4-BE49-F238E27FC236}">
                <a16:creationId xmlns:a16="http://schemas.microsoft.com/office/drawing/2014/main" id="{B6D6A5E9-99D6-0F07-FC42-79C729B6C5D7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7110032" y="2787269"/>
            <a:ext cx="504000" cy="147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540" rIns="0" bIns="0"/>
          <a:lstStyle>
            <a:lvl1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US" altLang="en-US" sz="1000">
                <a:latin typeface="Bahnschrift" panose="020B0502040204020203" pitchFamily="34" charset="0"/>
                <a:cs typeface="CIDFont+F1" charset="0"/>
              </a:rPr>
              <a:t>WEEK 8</a:t>
            </a:r>
          </a:p>
        </p:txBody>
      </p:sp>
      <p:sp>
        <p:nvSpPr>
          <p:cNvPr id="3238" name="Text Box 166">
            <a:extLst>
              <a:ext uri="{FF2B5EF4-FFF2-40B4-BE49-F238E27FC236}">
                <a16:creationId xmlns:a16="http://schemas.microsoft.com/office/drawing/2014/main" id="{E3E44D52-C880-A7D4-AFB1-4337129620F3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7452932" y="2787269"/>
            <a:ext cx="504000" cy="147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540" rIns="0" bIns="0"/>
          <a:lstStyle>
            <a:lvl1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US" altLang="en-US" sz="1000">
                <a:latin typeface="Bahnschrift" panose="020B0502040204020203" pitchFamily="34" charset="0"/>
                <a:cs typeface="CIDFont+F1" charset="0"/>
              </a:rPr>
              <a:t>WEEK 9</a:t>
            </a:r>
          </a:p>
        </p:txBody>
      </p:sp>
      <p:sp>
        <p:nvSpPr>
          <p:cNvPr id="3239" name="Text Box 167">
            <a:extLst>
              <a:ext uri="{FF2B5EF4-FFF2-40B4-BE49-F238E27FC236}">
                <a16:creationId xmlns:a16="http://schemas.microsoft.com/office/drawing/2014/main" id="{EB57F75E-5993-3E61-9415-060DC023C3F4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7795831" y="2787269"/>
            <a:ext cx="504000" cy="147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540" rIns="0" bIns="0"/>
          <a:lstStyle>
            <a:lvl1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US" altLang="en-US" sz="1000">
                <a:latin typeface="Bahnschrift" panose="020B0502040204020203" pitchFamily="34" charset="0"/>
                <a:cs typeface="CIDFont+F1" charset="0"/>
              </a:rPr>
              <a:t>WEEK 10</a:t>
            </a:r>
          </a:p>
        </p:txBody>
      </p:sp>
      <p:sp>
        <p:nvSpPr>
          <p:cNvPr id="3240" name="Text Box 168">
            <a:extLst>
              <a:ext uri="{FF2B5EF4-FFF2-40B4-BE49-F238E27FC236}">
                <a16:creationId xmlns:a16="http://schemas.microsoft.com/office/drawing/2014/main" id="{E278C1E3-E795-CC84-7C39-C4400AF2530E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8138731" y="2787269"/>
            <a:ext cx="504000" cy="147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540" rIns="0" bIns="0"/>
          <a:lstStyle>
            <a:lvl1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US" altLang="en-US" sz="1000">
                <a:latin typeface="Bahnschrift" panose="020B0502040204020203" pitchFamily="34" charset="0"/>
                <a:cs typeface="CIDFont+F1" charset="0"/>
              </a:rPr>
              <a:t>WEEK 11</a:t>
            </a:r>
          </a:p>
        </p:txBody>
      </p:sp>
      <p:sp>
        <p:nvSpPr>
          <p:cNvPr id="3241" name="Text Box 169">
            <a:extLst>
              <a:ext uri="{FF2B5EF4-FFF2-40B4-BE49-F238E27FC236}">
                <a16:creationId xmlns:a16="http://schemas.microsoft.com/office/drawing/2014/main" id="{4130D20B-F722-E4A2-D5F7-2AA1D452E44C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8481631" y="2787269"/>
            <a:ext cx="504000" cy="147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540" rIns="0" bIns="0"/>
          <a:lstStyle>
            <a:lvl1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US" altLang="en-US" sz="1000">
                <a:latin typeface="Bahnschrift" panose="020B0502040204020203" pitchFamily="34" charset="0"/>
                <a:cs typeface="CIDFont+F1" charset="0"/>
              </a:rPr>
              <a:t>WEEK 12</a:t>
            </a:r>
          </a:p>
        </p:txBody>
      </p:sp>
      <p:sp>
        <p:nvSpPr>
          <p:cNvPr id="3242" name="Text Box 170">
            <a:extLst>
              <a:ext uri="{FF2B5EF4-FFF2-40B4-BE49-F238E27FC236}">
                <a16:creationId xmlns:a16="http://schemas.microsoft.com/office/drawing/2014/main" id="{36D3D5D9-FA0D-03F7-B442-34DD5980ED8D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8824531" y="2787269"/>
            <a:ext cx="504000" cy="147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540" rIns="0" bIns="0"/>
          <a:lstStyle>
            <a:lvl1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US" altLang="en-US" sz="1000">
                <a:latin typeface="Bahnschrift" panose="020B0502040204020203" pitchFamily="34" charset="0"/>
                <a:cs typeface="CIDFont+F1" charset="0"/>
              </a:rPr>
              <a:t>WEEK 13</a:t>
            </a:r>
          </a:p>
        </p:txBody>
      </p:sp>
      <p:sp>
        <p:nvSpPr>
          <p:cNvPr id="3243" name="Text Box 171">
            <a:extLst>
              <a:ext uri="{FF2B5EF4-FFF2-40B4-BE49-F238E27FC236}">
                <a16:creationId xmlns:a16="http://schemas.microsoft.com/office/drawing/2014/main" id="{BBC3145A-9322-0E42-8175-E20B5CC1A948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9167431" y="2787269"/>
            <a:ext cx="504000" cy="147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540" rIns="0" bIns="0"/>
          <a:lstStyle>
            <a:lvl1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US" altLang="en-US" sz="1000">
                <a:latin typeface="Bahnschrift" panose="020B0502040204020203" pitchFamily="34" charset="0"/>
                <a:cs typeface="CIDFont+F1" charset="0"/>
              </a:rPr>
              <a:t>WEEK 14</a:t>
            </a:r>
          </a:p>
        </p:txBody>
      </p:sp>
      <p:sp>
        <p:nvSpPr>
          <p:cNvPr id="3244" name="Text Box 172">
            <a:extLst>
              <a:ext uri="{FF2B5EF4-FFF2-40B4-BE49-F238E27FC236}">
                <a16:creationId xmlns:a16="http://schemas.microsoft.com/office/drawing/2014/main" id="{E1E278E5-67BC-6F9D-7146-76ED0EF13E2B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9510331" y="2787269"/>
            <a:ext cx="504000" cy="147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540" rIns="0" bIns="0"/>
          <a:lstStyle>
            <a:lvl1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US" altLang="en-US" sz="1000">
                <a:latin typeface="Bahnschrift" panose="020B0502040204020203" pitchFamily="34" charset="0"/>
                <a:cs typeface="CIDFont+F1" charset="0"/>
              </a:rPr>
              <a:t>WEEK 15</a:t>
            </a:r>
          </a:p>
        </p:txBody>
      </p:sp>
      <p:sp>
        <p:nvSpPr>
          <p:cNvPr id="3245" name="Text Box 173">
            <a:extLst>
              <a:ext uri="{FF2B5EF4-FFF2-40B4-BE49-F238E27FC236}">
                <a16:creationId xmlns:a16="http://schemas.microsoft.com/office/drawing/2014/main" id="{1D0D46EB-484B-D0BA-A185-25569CE1AAF5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9853231" y="2787269"/>
            <a:ext cx="504000" cy="147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540" rIns="0" bIns="0"/>
          <a:lstStyle>
            <a:lvl1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US" altLang="en-US" sz="1000">
                <a:latin typeface="Bahnschrift" panose="020B0502040204020203" pitchFamily="34" charset="0"/>
                <a:cs typeface="CIDFont+F1" charset="0"/>
              </a:rPr>
              <a:t>WEEK 16</a:t>
            </a:r>
          </a:p>
        </p:txBody>
      </p:sp>
      <p:sp>
        <p:nvSpPr>
          <p:cNvPr id="3246" name="Text Box 174">
            <a:extLst>
              <a:ext uri="{FF2B5EF4-FFF2-40B4-BE49-F238E27FC236}">
                <a16:creationId xmlns:a16="http://schemas.microsoft.com/office/drawing/2014/main" id="{88D45442-7133-A61B-CFE3-4B061321CC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39" y="3230880"/>
            <a:ext cx="2268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 anchorCtr="0"/>
          <a:lstStyle/>
          <a:p>
            <a:pPr>
              <a:lnSpc>
                <a:spcPct val="98000"/>
              </a:lnSpc>
            </a:pPr>
            <a:r>
              <a:rPr lang="en-US" altLang="en-US" sz="1000">
                <a:solidFill>
                  <a:srgbClr val="FFFFFF"/>
                </a:solidFill>
                <a:latin typeface="Bahnschrift" panose="020B0502040204020203" pitchFamily="34" charset="0"/>
                <a:cs typeface="CIDFont+F2" charset="0"/>
              </a:rPr>
              <a:t>TASK 1</a:t>
            </a:r>
          </a:p>
        </p:txBody>
      </p:sp>
      <p:sp>
        <p:nvSpPr>
          <p:cNvPr id="3247" name="Text Box 175">
            <a:extLst>
              <a:ext uri="{FF2B5EF4-FFF2-40B4-BE49-F238E27FC236}">
                <a16:creationId xmlns:a16="http://schemas.microsoft.com/office/drawing/2014/main" id="{3D69D179-9354-21F8-A638-0BCFAEEDE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9270" y="3276600"/>
            <a:ext cx="720000" cy="14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540" rIns="0" bIns="0"/>
          <a:lstStyle>
            <a:lvl1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US" altLang="en-US" sz="1000">
                <a:latin typeface="Bahnschrift" panose="020B0502040204020203" pitchFamily="34" charset="0"/>
                <a:cs typeface="CIDFont+F2" charset="0"/>
              </a:rPr>
              <a:t>05/06/2023</a:t>
            </a:r>
          </a:p>
        </p:txBody>
      </p:sp>
      <p:sp>
        <p:nvSpPr>
          <p:cNvPr id="3248" name="Text Box 176">
            <a:extLst>
              <a:ext uri="{FF2B5EF4-FFF2-40B4-BE49-F238E27FC236}">
                <a16:creationId xmlns:a16="http://schemas.microsoft.com/office/drawing/2014/main" id="{77478264-5973-C3A3-C409-D6EFBA6E94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2026" y="3276600"/>
            <a:ext cx="720000" cy="14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 anchorCtr="0"/>
          <a:lstStyle>
            <a:lvl1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US" altLang="en-US" sz="1000">
                <a:latin typeface="Bahnschrift" panose="020B0502040204020203" pitchFamily="34" charset="0"/>
                <a:cs typeface="CIDFont+F2" charset="0"/>
              </a:rPr>
              <a:t>16/06/2023</a:t>
            </a:r>
          </a:p>
        </p:txBody>
      </p:sp>
      <p:sp>
        <p:nvSpPr>
          <p:cNvPr id="3249" name="Text Box 177">
            <a:extLst>
              <a:ext uri="{FF2B5EF4-FFF2-40B4-BE49-F238E27FC236}">
                <a16:creationId xmlns:a16="http://schemas.microsoft.com/office/drawing/2014/main" id="{9DCCED90-994F-08F6-68EA-DBD2F2CEBE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037" y="3506788"/>
            <a:ext cx="2196000" cy="147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540" rIns="0" bIns="0" anchor="ctr" anchorCtr="0"/>
          <a:lstStyle>
            <a:lvl1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pPr>
              <a:lnSpc>
                <a:spcPct val="98000"/>
              </a:lnSpc>
            </a:pPr>
            <a:r>
              <a:rPr lang="en-US" altLang="en-US" sz="1000">
                <a:latin typeface="Bahnschrift" panose="020B0502040204020203" pitchFamily="34" charset="0"/>
                <a:cs typeface="CIDFont+F1" charset="0"/>
              </a:rPr>
              <a:t>Activity 1.1</a:t>
            </a:r>
          </a:p>
        </p:txBody>
      </p:sp>
      <p:sp>
        <p:nvSpPr>
          <p:cNvPr id="3250" name="Text Box 178">
            <a:extLst>
              <a:ext uri="{FF2B5EF4-FFF2-40B4-BE49-F238E27FC236}">
                <a16:creationId xmlns:a16="http://schemas.microsoft.com/office/drawing/2014/main" id="{5CB9FCEC-C597-AC4E-DCAA-3E0B4302F6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9270" y="3506788"/>
            <a:ext cx="720000" cy="147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540" rIns="0" bIns="0"/>
          <a:lstStyle>
            <a:lvl1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US" altLang="en-US" sz="1000">
                <a:latin typeface="Bahnschrift" panose="020B0502040204020203" pitchFamily="34" charset="0"/>
                <a:cs typeface="CIDFont+F1" charset="0"/>
              </a:rPr>
              <a:t>05/06/2023</a:t>
            </a:r>
          </a:p>
        </p:txBody>
      </p:sp>
      <p:sp>
        <p:nvSpPr>
          <p:cNvPr id="3251" name="Text Box 179">
            <a:extLst>
              <a:ext uri="{FF2B5EF4-FFF2-40B4-BE49-F238E27FC236}">
                <a16:creationId xmlns:a16="http://schemas.microsoft.com/office/drawing/2014/main" id="{0DE2CD25-811F-69DD-F987-A5360438CF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2026" y="3506788"/>
            <a:ext cx="720000" cy="147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 anchorCtr="0"/>
          <a:lstStyle>
            <a:lvl1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US" altLang="en-US" sz="1000">
                <a:latin typeface="Bahnschrift" panose="020B0502040204020203" pitchFamily="34" charset="0"/>
                <a:cs typeface="CIDFont+F1" charset="0"/>
              </a:rPr>
              <a:t>11/06/2023</a:t>
            </a:r>
          </a:p>
        </p:txBody>
      </p:sp>
      <p:sp>
        <p:nvSpPr>
          <p:cNvPr id="3252" name="Text Box 180">
            <a:extLst>
              <a:ext uri="{FF2B5EF4-FFF2-40B4-BE49-F238E27FC236}">
                <a16:creationId xmlns:a16="http://schemas.microsoft.com/office/drawing/2014/main" id="{E1B87972-84DF-2A67-3C5D-1C391FFACF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037" y="3736975"/>
            <a:ext cx="2196000" cy="14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540" rIns="0" bIns="0" anchor="ctr" anchorCtr="0"/>
          <a:lstStyle>
            <a:lvl1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pPr>
              <a:lnSpc>
                <a:spcPct val="98000"/>
              </a:lnSpc>
            </a:pPr>
            <a:r>
              <a:rPr lang="en-US" altLang="en-US" sz="1000">
                <a:latin typeface="Bahnschrift" panose="020B0502040204020203" pitchFamily="34" charset="0"/>
                <a:cs typeface="CIDFont+F1" charset="0"/>
              </a:rPr>
              <a:t>Activity 1.2</a:t>
            </a:r>
          </a:p>
        </p:txBody>
      </p:sp>
      <p:sp>
        <p:nvSpPr>
          <p:cNvPr id="3253" name="Text Box 181">
            <a:extLst>
              <a:ext uri="{FF2B5EF4-FFF2-40B4-BE49-F238E27FC236}">
                <a16:creationId xmlns:a16="http://schemas.microsoft.com/office/drawing/2014/main" id="{C778BC49-AC69-18FF-FE25-4779608F8D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9270" y="3736975"/>
            <a:ext cx="720000" cy="14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540" rIns="0" bIns="0"/>
          <a:lstStyle>
            <a:lvl1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US" altLang="en-US" sz="1000">
                <a:latin typeface="Bahnschrift" panose="020B0502040204020203" pitchFamily="34" charset="0"/>
                <a:cs typeface="CIDFont+F1" charset="0"/>
              </a:rPr>
              <a:t>05/06/2023</a:t>
            </a:r>
          </a:p>
        </p:txBody>
      </p:sp>
      <p:sp>
        <p:nvSpPr>
          <p:cNvPr id="3254" name="Text Box 182">
            <a:extLst>
              <a:ext uri="{FF2B5EF4-FFF2-40B4-BE49-F238E27FC236}">
                <a16:creationId xmlns:a16="http://schemas.microsoft.com/office/drawing/2014/main" id="{7BE73974-D982-BF3F-6E6F-EE726D0FBD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2026" y="3736975"/>
            <a:ext cx="720000" cy="14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 anchorCtr="0"/>
          <a:lstStyle>
            <a:lvl1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US" altLang="en-US" sz="1000">
                <a:latin typeface="Bahnschrift" panose="020B0502040204020203" pitchFamily="34" charset="0"/>
                <a:cs typeface="CIDFont+F1" charset="0"/>
              </a:rPr>
              <a:t>16/06/2023</a:t>
            </a:r>
          </a:p>
        </p:txBody>
      </p:sp>
      <p:sp>
        <p:nvSpPr>
          <p:cNvPr id="3255" name="Text Box 183">
            <a:extLst>
              <a:ext uri="{FF2B5EF4-FFF2-40B4-BE49-F238E27FC236}">
                <a16:creationId xmlns:a16="http://schemas.microsoft.com/office/drawing/2014/main" id="{392BAF9A-3155-90E6-5F45-C1589989CC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037" y="3967163"/>
            <a:ext cx="2196000" cy="147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540" rIns="0" bIns="0" anchor="ctr" anchorCtr="0"/>
          <a:lstStyle>
            <a:lvl1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pPr>
              <a:lnSpc>
                <a:spcPct val="98000"/>
              </a:lnSpc>
            </a:pPr>
            <a:r>
              <a:rPr lang="en-US" altLang="en-US" sz="1000">
                <a:latin typeface="Bahnschrift" panose="020B0502040204020203" pitchFamily="34" charset="0"/>
                <a:cs typeface="CIDFont+F1" charset="0"/>
              </a:rPr>
              <a:t>Activity 1.3</a:t>
            </a:r>
          </a:p>
        </p:txBody>
      </p:sp>
      <p:sp>
        <p:nvSpPr>
          <p:cNvPr id="3256" name="Text Box 184">
            <a:extLst>
              <a:ext uri="{FF2B5EF4-FFF2-40B4-BE49-F238E27FC236}">
                <a16:creationId xmlns:a16="http://schemas.microsoft.com/office/drawing/2014/main" id="{7F73CA5A-5E1E-2EAC-787C-CB402A9A19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9270" y="3967163"/>
            <a:ext cx="720000" cy="147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540" rIns="0" bIns="0"/>
          <a:lstStyle>
            <a:lvl1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US" altLang="en-US" sz="1000">
                <a:latin typeface="Bahnschrift" panose="020B0502040204020203" pitchFamily="34" charset="0"/>
                <a:cs typeface="CIDFont+F1" charset="0"/>
              </a:rPr>
              <a:t>12/06/2023</a:t>
            </a:r>
          </a:p>
        </p:txBody>
      </p:sp>
      <p:sp>
        <p:nvSpPr>
          <p:cNvPr id="3257" name="Text Box 185">
            <a:extLst>
              <a:ext uri="{FF2B5EF4-FFF2-40B4-BE49-F238E27FC236}">
                <a16:creationId xmlns:a16="http://schemas.microsoft.com/office/drawing/2014/main" id="{94A56709-65EE-3595-CBAE-82CAB4FDAD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2026" y="3967163"/>
            <a:ext cx="720000" cy="147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 anchorCtr="0"/>
          <a:lstStyle>
            <a:lvl1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US" altLang="en-US" sz="1000">
                <a:latin typeface="Bahnschrift" panose="020B0502040204020203" pitchFamily="34" charset="0"/>
                <a:cs typeface="CIDFont+F1" charset="0"/>
              </a:rPr>
              <a:t>16/06/2023</a:t>
            </a:r>
          </a:p>
        </p:txBody>
      </p:sp>
      <p:sp>
        <p:nvSpPr>
          <p:cNvPr id="3258" name="Text Box 186">
            <a:extLst>
              <a:ext uri="{FF2B5EF4-FFF2-40B4-BE49-F238E27FC236}">
                <a16:creationId xmlns:a16="http://schemas.microsoft.com/office/drawing/2014/main" id="{2D0A3E25-46E6-43EB-7D6B-35B2179E32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39" y="4227830"/>
            <a:ext cx="2268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 anchorCtr="0"/>
          <a:lstStyle/>
          <a:p>
            <a:pPr>
              <a:lnSpc>
                <a:spcPct val="98000"/>
              </a:lnSpc>
            </a:pPr>
            <a:r>
              <a:rPr lang="en-US" altLang="en-US" sz="1000">
                <a:solidFill>
                  <a:srgbClr val="FFFFFF"/>
                </a:solidFill>
                <a:latin typeface="Bahnschrift" panose="020B0502040204020203" pitchFamily="34" charset="0"/>
                <a:cs typeface="CIDFont+F2" charset="0"/>
              </a:rPr>
              <a:t>TASK 2</a:t>
            </a:r>
          </a:p>
        </p:txBody>
      </p:sp>
      <p:sp>
        <p:nvSpPr>
          <p:cNvPr id="3259" name="Text Box 187">
            <a:extLst>
              <a:ext uri="{FF2B5EF4-FFF2-40B4-BE49-F238E27FC236}">
                <a16:creationId xmlns:a16="http://schemas.microsoft.com/office/drawing/2014/main" id="{4C9FA33D-3F02-89C7-6933-A4D68D0E99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9270" y="4273550"/>
            <a:ext cx="720000" cy="14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540" rIns="0" bIns="0"/>
          <a:lstStyle>
            <a:lvl1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US" altLang="en-US" sz="1000">
                <a:latin typeface="Bahnschrift" panose="020B0502040204020203" pitchFamily="34" charset="0"/>
                <a:cs typeface="CIDFont+F2" charset="0"/>
              </a:rPr>
              <a:t>19/06/2023</a:t>
            </a:r>
          </a:p>
        </p:txBody>
      </p:sp>
      <p:sp>
        <p:nvSpPr>
          <p:cNvPr id="3260" name="Text Box 188">
            <a:extLst>
              <a:ext uri="{FF2B5EF4-FFF2-40B4-BE49-F238E27FC236}">
                <a16:creationId xmlns:a16="http://schemas.microsoft.com/office/drawing/2014/main" id="{A66CEA2B-67B0-AA40-4921-2C126FDA81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2026" y="4273550"/>
            <a:ext cx="720000" cy="14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 anchorCtr="0"/>
          <a:lstStyle>
            <a:lvl1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US" altLang="en-US" sz="1000">
                <a:latin typeface="Bahnschrift" panose="020B0502040204020203" pitchFamily="34" charset="0"/>
                <a:cs typeface="CIDFont+F2" charset="0"/>
              </a:rPr>
              <a:t>25/08/2023</a:t>
            </a:r>
          </a:p>
        </p:txBody>
      </p:sp>
      <p:sp>
        <p:nvSpPr>
          <p:cNvPr id="3261" name="Text Box 189">
            <a:extLst>
              <a:ext uri="{FF2B5EF4-FFF2-40B4-BE49-F238E27FC236}">
                <a16:creationId xmlns:a16="http://schemas.microsoft.com/office/drawing/2014/main" id="{BE27AB50-A8A9-57AC-E476-C1DE621DAF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037" y="4503738"/>
            <a:ext cx="2196000" cy="147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540" rIns="0" bIns="0" anchor="ctr" anchorCtr="0"/>
          <a:lstStyle>
            <a:lvl1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pPr>
              <a:lnSpc>
                <a:spcPct val="98000"/>
              </a:lnSpc>
            </a:pPr>
            <a:r>
              <a:rPr lang="en-US" altLang="en-US" sz="1000">
                <a:latin typeface="Bahnschrift" panose="020B0502040204020203" pitchFamily="34" charset="0"/>
                <a:cs typeface="CIDFont+F1" charset="0"/>
              </a:rPr>
              <a:t>Activity 2.1</a:t>
            </a:r>
          </a:p>
        </p:txBody>
      </p:sp>
      <p:sp>
        <p:nvSpPr>
          <p:cNvPr id="3262" name="Text Box 190">
            <a:extLst>
              <a:ext uri="{FF2B5EF4-FFF2-40B4-BE49-F238E27FC236}">
                <a16:creationId xmlns:a16="http://schemas.microsoft.com/office/drawing/2014/main" id="{03018421-9F7F-53FB-FAA3-8006E9EBD4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9270" y="4503738"/>
            <a:ext cx="720000" cy="147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540" rIns="0" bIns="0"/>
          <a:lstStyle>
            <a:lvl1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US" altLang="en-US" sz="1000">
                <a:latin typeface="Bahnschrift" panose="020B0502040204020203" pitchFamily="34" charset="0"/>
                <a:cs typeface="CIDFont+F1" charset="0"/>
              </a:rPr>
              <a:t>19/06/2023</a:t>
            </a:r>
          </a:p>
        </p:txBody>
      </p:sp>
      <p:sp>
        <p:nvSpPr>
          <p:cNvPr id="3263" name="Text Box 191">
            <a:extLst>
              <a:ext uri="{FF2B5EF4-FFF2-40B4-BE49-F238E27FC236}">
                <a16:creationId xmlns:a16="http://schemas.microsoft.com/office/drawing/2014/main" id="{B74E7B32-1ADF-19A0-DFF0-5A4F79F273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2026" y="4503738"/>
            <a:ext cx="720000" cy="147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 anchorCtr="0"/>
          <a:lstStyle>
            <a:lvl1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US" altLang="en-US" sz="1000">
                <a:latin typeface="Bahnschrift" panose="020B0502040204020203" pitchFamily="34" charset="0"/>
                <a:cs typeface="CIDFont+F1" charset="0"/>
              </a:rPr>
              <a:t>07/08/2023</a:t>
            </a:r>
          </a:p>
        </p:txBody>
      </p:sp>
      <p:sp>
        <p:nvSpPr>
          <p:cNvPr id="3264" name="Text Box 192">
            <a:extLst>
              <a:ext uri="{FF2B5EF4-FFF2-40B4-BE49-F238E27FC236}">
                <a16:creationId xmlns:a16="http://schemas.microsoft.com/office/drawing/2014/main" id="{2B4E0371-4434-B19C-3D43-E5A8AF227B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037" y="4733925"/>
            <a:ext cx="2196000" cy="14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540" rIns="0" bIns="0" anchor="ctr" anchorCtr="0"/>
          <a:lstStyle>
            <a:lvl1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pPr>
              <a:lnSpc>
                <a:spcPct val="98000"/>
              </a:lnSpc>
            </a:pPr>
            <a:r>
              <a:rPr lang="en-US" altLang="en-US" sz="1000">
                <a:latin typeface="Bahnschrift" panose="020B0502040204020203" pitchFamily="34" charset="0"/>
                <a:cs typeface="CIDFont+F1" charset="0"/>
              </a:rPr>
              <a:t>Activity 2.2</a:t>
            </a:r>
          </a:p>
        </p:txBody>
      </p:sp>
      <p:sp>
        <p:nvSpPr>
          <p:cNvPr id="3265" name="Text Box 193">
            <a:extLst>
              <a:ext uri="{FF2B5EF4-FFF2-40B4-BE49-F238E27FC236}">
                <a16:creationId xmlns:a16="http://schemas.microsoft.com/office/drawing/2014/main" id="{5219BF60-5E0C-0BA6-E55B-943205716D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9270" y="4733925"/>
            <a:ext cx="720000" cy="14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540" rIns="0" bIns="0"/>
          <a:lstStyle>
            <a:lvl1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US" altLang="en-US" sz="1000">
                <a:latin typeface="Bahnschrift" panose="020B0502040204020203" pitchFamily="34" charset="0"/>
                <a:cs typeface="CIDFont+F1" charset="0"/>
              </a:rPr>
              <a:t>26/06/2023</a:t>
            </a:r>
          </a:p>
        </p:txBody>
      </p:sp>
      <p:sp>
        <p:nvSpPr>
          <p:cNvPr id="3266" name="Text Box 194">
            <a:extLst>
              <a:ext uri="{FF2B5EF4-FFF2-40B4-BE49-F238E27FC236}">
                <a16:creationId xmlns:a16="http://schemas.microsoft.com/office/drawing/2014/main" id="{D1A1729C-7095-77B0-4034-5C8E0F5023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2026" y="4733925"/>
            <a:ext cx="720000" cy="14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 anchorCtr="0"/>
          <a:lstStyle>
            <a:lvl1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US" altLang="en-US" sz="1000">
                <a:latin typeface="Bahnschrift" panose="020B0502040204020203" pitchFamily="34" charset="0"/>
                <a:cs typeface="CIDFont+F1" charset="0"/>
              </a:rPr>
              <a:t>18/07/2023</a:t>
            </a:r>
          </a:p>
        </p:txBody>
      </p:sp>
      <p:sp>
        <p:nvSpPr>
          <p:cNvPr id="3267" name="Text Box 195">
            <a:extLst>
              <a:ext uri="{FF2B5EF4-FFF2-40B4-BE49-F238E27FC236}">
                <a16:creationId xmlns:a16="http://schemas.microsoft.com/office/drawing/2014/main" id="{C0A70212-3448-0EC1-1F60-FD6377B4D6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037" y="4964113"/>
            <a:ext cx="2196000" cy="147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540" rIns="0" bIns="0" anchor="ctr" anchorCtr="0"/>
          <a:lstStyle>
            <a:lvl1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pPr>
              <a:lnSpc>
                <a:spcPct val="98000"/>
              </a:lnSpc>
            </a:pPr>
            <a:r>
              <a:rPr lang="en-US" altLang="en-US" sz="1000">
                <a:latin typeface="Bahnschrift" panose="020B0502040204020203" pitchFamily="34" charset="0"/>
                <a:cs typeface="CIDFont+F1" charset="0"/>
              </a:rPr>
              <a:t>Activity 2.3</a:t>
            </a:r>
          </a:p>
        </p:txBody>
      </p:sp>
      <p:sp>
        <p:nvSpPr>
          <p:cNvPr id="3268" name="Text Box 196">
            <a:extLst>
              <a:ext uri="{FF2B5EF4-FFF2-40B4-BE49-F238E27FC236}">
                <a16:creationId xmlns:a16="http://schemas.microsoft.com/office/drawing/2014/main" id="{57208C08-80E4-0FCE-C3DD-D803599954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9270" y="4964113"/>
            <a:ext cx="720000" cy="147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540" rIns="0" bIns="0"/>
          <a:lstStyle>
            <a:lvl1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US" altLang="en-US" sz="1000">
                <a:latin typeface="Bahnschrift" panose="020B0502040204020203" pitchFamily="34" charset="0"/>
                <a:cs typeface="CIDFont+F1" charset="0"/>
              </a:rPr>
              <a:t>08/07/2023</a:t>
            </a:r>
          </a:p>
        </p:txBody>
      </p:sp>
      <p:sp>
        <p:nvSpPr>
          <p:cNvPr id="3269" name="Text Box 197">
            <a:extLst>
              <a:ext uri="{FF2B5EF4-FFF2-40B4-BE49-F238E27FC236}">
                <a16:creationId xmlns:a16="http://schemas.microsoft.com/office/drawing/2014/main" id="{0DA2DC51-FEC3-B611-9207-2276D39745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2026" y="4964113"/>
            <a:ext cx="720000" cy="147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 anchorCtr="0"/>
          <a:lstStyle>
            <a:lvl1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US" altLang="en-US" sz="1000">
                <a:latin typeface="Bahnschrift" panose="020B0502040204020203" pitchFamily="34" charset="0"/>
                <a:cs typeface="CIDFont+F1" charset="0"/>
              </a:rPr>
              <a:t>14/08/2023</a:t>
            </a:r>
          </a:p>
        </p:txBody>
      </p:sp>
      <p:sp>
        <p:nvSpPr>
          <p:cNvPr id="3270" name="Text Box 198">
            <a:extLst>
              <a:ext uri="{FF2B5EF4-FFF2-40B4-BE49-F238E27FC236}">
                <a16:creationId xmlns:a16="http://schemas.microsoft.com/office/drawing/2014/main" id="{5F7F5DE5-815F-A9CB-DD90-3A80589185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037" y="5194300"/>
            <a:ext cx="2196000" cy="14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540" rIns="0" bIns="0" anchor="ctr" anchorCtr="0"/>
          <a:lstStyle>
            <a:lvl1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pPr>
              <a:lnSpc>
                <a:spcPct val="98000"/>
              </a:lnSpc>
            </a:pPr>
            <a:r>
              <a:rPr lang="en-US" altLang="en-US" sz="1000">
                <a:latin typeface="Bahnschrift" panose="020B0502040204020203" pitchFamily="34" charset="0"/>
                <a:cs typeface="CIDFont+F1" charset="0"/>
              </a:rPr>
              <a:t>Activity 2.4</a:t>
            </a:r>
          </a:p>
        </p:txBody>
      </p:sp>
      <p:sp>
        <p:nvSpPr>
          <p:cNvPr id="3271" name="Text Box 199">
            <a:extLst>
              <a:ext uri="{FF2B5EF4-FFF2-40B4-BE49-F238E27FC236}">
                <a16:creationId xmlns:a16="http://schemas.microsoft.com/office/drawing/2014/main" id="{3085DCFF-A4C5-B867-CC66-93FDB6017E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9270" y="5194300"/>
            <a:ext cx="720000" cy="14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540" rIns="0" bIns="0"/>
          <a:lstStyle>
            <a:lvl1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US" altLang="en-US" sz="1000">
                <a:latin typeface="Bahnschrift" panose="020B0502040204020203" pitchFamily="34" charset="0"/>
                <a:cs typeface="CIDFont+F1" charset="0"/>
              </a:rPr>
              <a:t>01/08/2023</a:t>
            </a:r>
          </a:p>
        </p:txBody>
      </p:sp>
      <p:sp>
        <p:nvSpPr>
          <p:cNvPr id="3272" name="Text Box 200">
            <a:extLst>
              <a:ext uri="{FF2B5EF4-FFF2-40B4-BE49-F238E27FC236}">
                <a16:creationId xmlns:a16="http://schemas.microsoft.com/office/drawing/2014/main" id="{46E912D3-A823-B676-E4FA-DB2E4581BC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2026" y="5194300"/>
            <a:ext cx="720000" cy="14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 anchorCtr="0"/>
          <a:lstStyle>
            <a:lvl1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US" altLang="en-US" sz="1000">
                <a:latin typeface="Bahnschrift" panose="020B0502040204020203" pitchFamily="34" charset="0"/>
                <a:cs typeface="CIDFont+F1" charset="0"/>
              </a:rPr>
              <a:t>25/08/2023</a:t>
            </a:r>
          </a:p>
        </p:txBody>
      </p:sp>
      <p:sp>
        <p:nvSpPr>
          <p:cNvPr id="3273" name="Text Box 201">
            <a:extLst>
              <a:ext uri="{FF2B5EF4-FFF2-40B4-BE49-F238E27FC236}">
                <a16:creationId xmlns:a16="http://schemas.microsoft.com/office/drawing/2014/main" id="{9188E1BE-5199-457E-06B3-14A098E508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39" y="5454968"/>
            <a:ext cx="2268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 anchorCtr="0"/>
          <a:lstStyle/>
          <a:p>
            <a:pPr>
              <a:lnSpc>
                <a:spcPct val="98000"/>
              </a:lnSpc>
            </a:pPr>
            <a:r>
              <a:rPr lang="en-US" altLang="en-US" sz="1000">
                <a:solidFill>
                  <a:srgbClr val="FFFFFF"/>
                </a:solidFill>
                <a:latin typeface="Bahnschrift" panose="020B0502040204020203" pitchFamily="34" charset="0"/>
                <a:cs typeface="CIDFont+F2" charset="0"/>
              </a:rPr>
              <a:t>TASK 3</a:t>
            </a:r>
          </a:p>
        </p:txBody>
      </p:sp>
      <p:sp>
        <p:nvSpPr>
          <p:cNvPr id="3274" name="Text Box 202">
            <a:extLst>
              <a:ext uri="{FF2B5EF4-FFF2-40B4-BE49-F238E27FC236}">
                <a16:creationId xmlns:a16="http://schemas.microsoft.com/office/drawing/2014/main" id="{C014CA65-6EB6-B3A0-E3DB-285B813161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9270" y="5500688"/>
            <a:ext cx="720000" cy="147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540" rIns="0" bIns="0"/>
          <a:lstStyle>
            <a:lvl1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US" altLang="en-US" sz="1000">
                <a:latin typeface="Bahnschrift" panose="020B0502040204020203" pitchFamily="34" charset="0"/>
                <a:cs typeface="CIDFont+F2" charset="0"/>
              </a:rPr>
              <a:t>20/07/2023</a:t>
            </a:r>
          </a:p>
        </p:txBody>
      </p:sp>
      <p:sp>
        <p:nvSpPr>
          <p:cNvPr id="3275" name="Text Box 203">
            <a:extLst>
              <a:ext uri="{FF2B5EF4-FFF2-40B4-BE49-F238E27FC236}">
                <a16:creationId xmlns:a16="http://schemas.microsoft.com/office/drawing/2014/main" id="{24D07C03-7F86-4644-1F71-3268768759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2026" y="5500688"/>
            <a:ext cx="720000" cy="147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 anchorCtr="0"/>
          <a:lstStyle>
            <a:lvl1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US" altLang="en-US" sz="1000">
                <a:latin typeface="Bahnschrift" panose="020B0502040204020203" pitchFamily="34" charset="0"/>
                <a:cs typeface="CIDFont+F2" charset="0"/>
              </a:rPr>
              <a:t>12/09/2023</a:t>
            </a:r>
          </a:p>
        </p:txBody>
      </p:sp>
      <p:sp>
        <p:nvSpPr>
          <p:cNvPr id="3276" name="Text Box 204">
            <a:extLst>
              <a:ext uri="{FF2B5EF4-FFF2-40B4-BE49-F238E27FC236}">
                <a16:creationId xmlns:a16="http://schemas.microsoft.com/office/drawing/2014/main" id="{72A7DA1F-9B85-ECB1-1E2C-32F2CE8604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037" y="5730875"/>
            <a:ext cx="2196000" cy="14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540" rIns="0" bIns="0" anchor="ctr" anchorCtr="0"/>
          <a:lstStyle>
            <a:lvl1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pPr>
              <a:lnSpc>
                <a:spcPct val="98000"/>
              </a:lnSpc>
            </a:pPr>
            <a:r>
              <a:rPr lang="en-US" altLang="en-US" sz="1000">
                <a:latin typeface="Bahnschrift" panose="020B0502040204020203" pitchFamily="34" charset="0"/>
                <a:cs typeface="CIDFont+F1" charset="0"/>
              </a:rPr>
              <a:t>Activity 3.1</a:t>
            </a:r>
          </a:p>
        </p:txBody>
      </p:sp>
      <p:sp>
        <p:nvSpPr>
          <p:cNvPr id="3277" name="Text Box 205">
            <a:extLst>
              <a:ext uri="{FF2B5EF4-FFF2-40B4-BE49-F238E27FC236}">
                <a16:creationId xmlns:a16="http://schemas.microsoft.com/office/drawing/2014/main" id="{79E97949-54FA-5534-ABEE-C93413CF80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9270" y="5730875"/>
            <a:ext cx="720000" cy="14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540" rIns="0" bIns="0"/>
          <a:lstStyle>
            <a:lvl1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US" altLang="en-US" sz="1000">
                <a:latin typeface="Bahnschrift" panose="020B0502040204020203" pitchFamily="34" charset="0"/>
                <a:cs typeface="CIDFont+F1" charset="0"/>
              </a:rPr>
              <a:t>20/07/2023</a:t>
            </a:r>
          </a:p>
        </p:txBody>
      </p:sp>
      <p:sp>
        <p:nvSpPr>
          <p:cNvPr id="3278" name="Text Box 206">
            <a:extLst>
              <a:ext uri="{FF2B5EF4-FFF2-40B4-BE49-F238E27FC236}">
                <a16:creationId xmlns:a16="http://schemas.microsoft.com/office/drawing/2014/main" id="{2E3380DA-6395-331E-5E19-871D6451FF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2026" y="5730875"/>
            <a:ext cx="720000" cy="14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 anchorCtr="0"/>
          <a:lstStyle>
            <a:lvl1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US" altLang="en-US" sz="1000">
                <a:latin typeface="Bahnschrift" panose="020B0502040204020203" pitchFamily="34" charset="0"/>
                <a:cs typeface="CIDFont+F1" charset="0"/>
              </a:rPr>
              <a:t>25/08/2023</a:t>
            </a:r>
          </a:p>
        </p:txBody>
      </p:sp>
      <p:sp>
        <p:nvSpPr>
          <p:cNvPr id="3279" name="Text Box 207">
            <a:extLst>
              <a:ext uri="{FF2B5EF4-FFF2-40B4-BE49-F238E27FC236}">
                <a16:creationId xmlns:a16="http://schemas.microsoft.com/office/drawing/2014/main" id="{5F422D21-A2E1-F104-9798-FC5C24C2FE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037" y="5959475"/>
            <a:ext cx="2196000" cy="14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540" rIns="0" bIns="0" anchor="ctr" anchorCtr="0"/>
          <a:lstStyle>
            <a:lvl1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pPr>
              <a:lnSpc>
                <a:spcPct val="98000"/>
              </a:lnSpc>
            </a:pPr>
            <a:r>
              <a:rPr lang="en-US" altLang="en-US" sz="1000">
                <a:latin typeface="Bahnschrift" panose="020B0502040204020203" pitchFamily="34" charset="0"/>
                <a:cs typeface="CIDFont+F1" charset="0"/>
              </a:rPr>
              <a:t>Activity 3.2</a:t>
            </a:r>
          </a:p>
        </p:txBody>
      </p:sp>
      <p:sp>
        <p:nvSpPr>
          <p:cNvPr id="3280" name="Text Box 208">
            <a:extLst>
              <a:ext uri="{FF2B5EF4-FFF2-40B4-BE49-F238E27FC236}">
                <a16:creationId xmlns:a16="http://schemas.microsoft.com/office/drawing/2014/main" id="{6F7F9993-85AC-AAD2-999D-80BFA062EB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9270" y="5959475"/>
            <a:ext cx="720000" cy="14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540" rIns="0" bIns="0"/>
          <a:lstStyle>
            <a:lvl1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US" altLang="en-US" sz="1000">
                <a:latin typeface="Bahnschrift" panose="020B0502040204020203" pitchFamily="34" charset="0"/>
                <a:cs typeface="CIDFont+F1" charset="0"/>
              </a:rPr>
              <a:t>11/08/2023</a:t>
            </a:r>
          </a:p>
        </p:txBody>
      </p:sp>
      <p:sp>
        <p:nvSpPr>
          <p:cNvPr id="3281" name="Text Box 209">
            <a:extLst>
              <a:ext uri="{FF2B5EF4-FFF2-40B4-BE49-F238E27FC236}">
                <a16:creationId xmlns:a16="http://schemas.microsoft.com/office/drawing/2014/main" id="{BCDE8E18-CD4A-783F-E835-ABDBA8E941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2026" y="5959475"/>
            <a:ext cx="720000" cy="14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 anchorCtr="0"/>
          <a:lstStyle>
            <a:lvl1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US" altLang="en-US" sz="1000">
                <a:latin typeface="Bahnschrift" panose="020B0502040204020203" pitchFamily="34" charset="0"/>
                <a:cs typeface="CIDFont+F1" charset="0"/>
              </a:rPr>
              <a:t>12/09/2023</a:t>
            </a:r>
          </a:p>
        </p:txBody>
      </p:sp>
      <p:sp>
        <p:nvSpPr>
          <p:cNvPr id="3282" name="Text Box 210">
            <a:extLst>
              <a:ext uri="{FF2B5EF4-FFF2-40B4-BE49-F238E27FC236}">
                <a16:creationId xmlns:a16="http://schemas.microsoft.com/office/drawing/2014/main" id="{AB5FAC28-6A82-7012-3466-CF6476B0C6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39" y="6220143"/>
            <a:ext cx="2268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 anchorCtr="0"/>
          <a:lstStyle/>
          <a:p>
            <a:pPr>
              <a:lnSpc>
                <a:spcPct val="98000"/>
              </a:lnSpc>
            </a:pPr>
            <a:r>
              <a:rPr lang="en-US" altLang="en-US" sz="1000">
                <a:solidFill>
                  <a:srgbClr val="FFFFFF"/>
                </a:solidFill>
                <a:latin typeface="Bahnschrift" panose="020B0502040204020203" pitchFamily="34" charset="0"/>
                <a:cs typeface="CIDFont+F2" charset="0"/>
              </a:rPr>
              <a:t>TASK 4</a:t>
            </a:r>
          </a:p>
        </p:txBody>
      </p:sp>
      <p:sp>
        <p:nvSpPr>
          <p:cNvPr id="3283" name="Text Box 211">
            <a:extLst>
              <a:ext uri="{FF2B5EF4-FFF2-40B4-BE49-F238E27FC236}">
                <a16:creationId xmlns:a16="http://schemas.microsoft.com/office/drawing/2014/main" id="{A33A0D9B-77CA-9B5C-1E2C-18FD86D151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9270" y="6265863"/>
            <a:ext cx="720000" cy="147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540" rIns="0" bIns="0"/>
          <a:lstStyle>
            <a:lvl1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US" altLang="en-US" sz="1000">
                <a:latin typeface="Bahnschrift" panose="020B0502040204020203" pitchFamily="34" charset="0"/>
                <a:cs typeface="CIDFont+F2" charset="0"/>
              </a:rPr>
              <a:t>10/08/2023</a:t>
            </a:r>
          </a:p>
        </p:txBody>
      </p:sp>
      <p:sp>
        <p:nvSpPr>
          <p:cNvPr id="3284" name="Text Box 212">
            <a:extLst>
              <a:ext uri="{FF2B5EF4-FFF2-40B4-BE49-F238E27FC236}">
                <a16:creationId xmlns:a16="http://schemas.microsoft.com/office/drawing/2014/main" id="{2D7551D6-8BFB-42FD-417D-9DB561C8EE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2026" y="6265863"/>
            <a:ext cx="720000" cy="147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 anchorCtr="0"/>
          <a:lstStyle>
            <a:lvl1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US" altLang="en-US" sz="1000">
                <a:latin typeface="Bahnschrift" panose="020B0502040204020203" pitchFamily="34" charset="0"/>
                <a:cs typeface="CIDFont+F2" charset="0"/>
              </a:rPr>
              <a:t>22/09/2023</a:t>
            </a:r>
          </a:p>
        </p:txBody>
      </p:sp>
      <p:sp>
        <p:nvSpPr>
          <p:cNvPr id="3285" name="Text Box 213">
            <a:extLst>
              <a:ext uri="{FF2B5EF4-FFF2-40B4-BE49-F238E27FC236}">
                <a16:creationId xmlns:a16="http://schemas.microsoft.com/office/drawing/2014/main" id="{3C527BF8-1B39-D051-3899-4A6700D731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037" y="6497638"/>
            <a:ext cx="2196000" cy="147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540" rIns="0" bIns="0" anchor="ctr" anchorCtr="0"/>
          <a:lstStyle>
            <a:lvl1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pPr>
              <a:lnSpc>
                <a:spcPct val="98000"/>
              </a:lnSpc>
            </a:pPr>
            <a:r>
              <a:rPr lang="en-US" altLang="en-US" sz="1000">
                <a:latin typeface="Bahnschrift" panose="020B0502040204020203" pitchFamily="34" charset="0"/>
                <a:cs typeface="CIDFont+F1" charset="0"/>
              </a:rPr>
              <a:t>Activity 4.1</a:t>
            </a:r>
          </a:p>
        </p:txBody>
      </p:sp>
      <p:sp>
        <p:nvSpPr>
          <p:cNvPr id="3286" name="Text Box 214">
            <a:extLst>
              <a:ext uri="{FF2B5EF4-FFF2-40B4-BE49-F238E27FC236}">
                <a16:creationId xmlns:a16="http://schemas.microsoft.com/office/drawing/2014/main" id="{8B098A52-70C7-F36E-8860-B4A1A801F4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9270" y="6497638"/>
            <a:ext cx="720000" cy="147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540" rIns="0" bIns="0"/>
          <a:lstStyle>
            <a:lvl1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US" altLang="en-US" sz="1000">
                <a:latin typeface="Bahnschrift" panose="020B0502040204020203" pitchFamily="34" charset="0"/>
                <a:cs typeface="CIDFont+F1" charset="0"/>
              </a:rPr>
              <a:t>10/08/2023</a:t>
            </a:r>
          </a:p>
        </p:txBody>
      </p:sp>
      <p:sp>
        <p:nvSpPr>
          <p:cNvPr id="3287" name="Text Box 215">
            <a:extLst>
              <a:ext uri="{FF2B5EF4-FFF2-40B4-BE49-F238E27FC236}">
                <a16:creationId xmlns:a16="http://schemas.microsoft.com/office/drawing/2014/main" id="{CC9EDF39-114B-3A5B-2451-FA1BC28CC3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2026" y="6497638"/>
            <a:ext cx="720000" cy="147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 anchorCtr="0"/>
          <a:lstStyle>
            <a:lvl1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US" altLang="en-US" sz="1000">
                <a:latin typeface="Bahnschrift" panose="020B0502040204020203" pitchFamily="34" charset="0"/>
                <a:cs typeface="CIDFont+F1" charset="0"/>
              </a:rPr>
              <a:t>04/09/2023</a:t>
            </a:r>
          </a:p>
        </p:txBody>
      </p:sp>
      <p:sp>
        <p:nvSpPr>
          <p:cNvPr id="3288" name="Text Box 216">
            <a:extLst>
              <a:ext uri="{FF2B5EF4-FFF2-40B4-BE49-F238E27FC236}">
                <a16:creationId xmlns:a16="http://schemas.microsoft.com/office/drawing/2014/main" id="{243B56FF-9B27-192A-F3C1-6BCF0EAF27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037" y="6726238"/>
            <a:ext cx="2196000" cy="147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540" rIns="0" bIns="0" anchor="ctr" anchorCtr="0"/>
          <a:lstStyle>
            <a:lvl1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pPr>
              <a:lnSpc>
                <a:spcPct val="98000"/>
              </a:lnSpc>
            </a:pPr>
            <a:r>
              <a:rPr lang="en-US" altLang="en-US" sz="1000">
                <a:latin typeface="Bahnschrift" panose="020B0502040204020203" pitchFamily="34" charset="0"/>
                <a:cs typeface="CIDFont+F1" charset="0"/>
              </a:rPr>
              <a:t>Activity 4.2</a:t>
            </a:r>
          </a:p>
        </p:txBody>
      </p:sp>
      <p:sp>
        <p:nvSpPr>
          <p:cNvPr id="3289" name="Text Box 217">
            <a:extLst>
              <a:ext uri="{FF2B5EF4-FFF2-40B4-BE49-F238E27FC236}">
                <a16:creationId xmlns:a16="http://schemas.microsoft.com/office/drawing/2014/main" id="{BAEE1DA7-A8EE-EC46-82C8-2FF7E9EFF9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9270" y="6726238"/>
            <a:ext cx="720000" cy="147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540" rIns="0" bIns="0"/>
          <a:lstStyle>
            <a:lvl1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US" altLang="en-US" sz="1000">
                <a:latin typeface="Bahnschrift" panose="020B0502040204020203" pitchFamily="34" charset="0"/>
                <a:cs typeface="CIDFont+F1" charset="0"/>
              </a:rPr>
              <a:t>01/09/2023</a:t>
            </a:r>
          </a:p>
        </p:txBody>
      </p:sp>
      <p:sp>
        <p:nvSpPr>
          <p:cNvPr id="3290" name="Text Box 218">
            <a:extLst>
              <a:ext uri="{FF2B5EF4-FFF2-40B4-BE49-F238E27FC236}">
                <a16:creationId xmlns:a16="http://schemas.microsoft.com/office/drawing/2014/main" id="{827A2393-EEA5-C5B1-22F9-A734A12574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2026" y="6726238"/>
            <a:ext cx="720000" cy="147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 anchorCtr="0"/>
          <a:lstStyle>
            <a:lvl1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US" altLang="en-US" sz="1000">
                <a:latin typeface="Bahnschrift" panose="020B0502040204020203" pitchFamily="34" charset="0"/>
                <a:cs typeface="CIDFont+F1" charset="0"/>
              </a:rPr>
              <a:t>15/09/2023</a:t>
            </a:r>
          </a:p>
        </p:txBody>
      </p:sp>
      <p:sp>
        <p:nvSpPr>
          <p:cNvPr id="3291" name="Text Box 219">
            <a:extLst>
              <a:ext uri="{FF2B5EF4-FFF2-40B4-BE49-F238E27FC236}">
                <a16:creationId xmlns:a16="http://schemas.microsoft.com/office/drawing/2014/main" id="{10261D20-A88C-F2A7-CCC7-F538792574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037" y="6956425"/>
            <a:ext cx="2196000" cy="14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540" rIns="0" bIns="0" anchor="ctr" anchorCtr="0"/>
          <a:lstStyle>
            <a:lvl1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pPr>
              <a:lnSpc>
                <a:spcPct val="98000"/>
              </a:lnSpc>
            </a:pPr>
            <a:r>
              <a:rPr lang="en-US" altLang="en-US" sz="1000">
                <a:latin typeface="Bahnschrift" panose="020B0502040204020203" pitchFamily="34" charset="0"/>
                <a:cs typeface="CIDFont+F1" charset="0"/>
              </a:rPr>
              <a:t>Activity 4.3</a:t>
            </a:r>
          </a:p>
        </p:txBody>
      </p:sp>
      <p:sp>
        <p:nvSpPr>
          <p:cNvPr id="3292" name="Text Box 220">
            <a:extLst>
              <a:ext uri="{FF2B5EF4-FFF2-40B4-BE49-F238E27FC236}">
                <a16:creationId xmlns:a16="http://schemas.microsoft.com/office/drawing/2014/main" id="{CCACCB56-CA03-142A-565C-261F6537C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9270" y="6956425"/>
            <a:ext cx="720000" cy="14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540" rIns="0" bIns="0"/>
          <a:lstStyle>
            <a:lvl1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US" altLang="en-US" sz="1000">
                <a:latin typeface="Bahnschrift" panose="020B0502040204020203" pitchFamily="34" charset="0"/>
                <a:cs typeface="CIDFont+F1" charset="0"/>
              </a:rPr>
              <a:t>18/09/2023</a:t>
            </a:r>
          </a:p>
        </p:txBody>
      </p:sp>
      <p:sp>
        <p:nvSpPr>
          <p:cNvPr id="3293" name="Text Box 221">
            <a:extLst>
              <a:ext uri="{FF2B5EF4-FFF2-40B4-BE49-F238E27FC236}">
                <a16:creationId xmlns:a16="http://schemas.microsoft.com/office/drawing/2014/main" id="{7A2F6E68-F6CF-405C-02E9-04F7E1AB0B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2026" y="6956425"/>
            <a:ext cx="720000" cy="14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 anchorCtr="0"/>
          <a:lstStyle>
            <a:lvl1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pPr algn="ctr">
              <a:lnSpc>
                <a:spcPct val="98000"/>
              </a:lnSpc>
            </a:pPr>
            <a:r>
              <a:rPr lang="en-US" altLang="en-US" sz="1000">
                <a:latin typeface="Bahnschrift" panose="020B0502040204020203" pitchFamily="34" charset="0"/>
                <a:cs typeface="CIDFont+F1" charset="0"/>
              </a:rPr>
              <a:t>22/09/2023</a:t>
            </a:r>
          </a:p>
        </p:txBody>
      </p:sp>
      <p:sp>
        <p:nvSpPr>
          <p:cNvPr id="3294" name="Text Box 222">
            <a:extLst>
              <a:ext uri="{FF2B5EF4-FFF2-40B4-BE49-F238E27FC236}">
                <a16:creationId xmlns:a16="http://schemas.microsoft.com/office/drawing/2014/main" id="{EFE168DD-AE6F-7EE1-3F25-455D0BD8EE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825" y="174625"/>
            <a:ext cx="5427663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9144" rIns="0" bIns="0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pPr>
              <a:lnSpc>
                <a:spcPct val="98000"/>
              </a:lnSpc>
            </a:pPr>
            <a:r>
              <a:rPr lang="en-US" altLang="en-US" sz="3600">
                <a:solidFill>
                  <a:srgbClr val="00B0F0"/>
                </a:solidFill>
                <a:latin typeface="Bahnschrift" panose="020B0502040204020203" pitchFamily="34" charset="0"/>
                <a:cs typeface="CIDFont+F1" charset="0"/>
              </a:rPr>
              <a:t>PROJECT MANAGEMENT</a:t>
            </a:r>
          </a:p>
        </p:txBody>
      </p:sp>
      <p:sp>
        <p:nvSpPr>
          <p:cNvPr id="3295" name="Freeform 223">
            <a:extLst>
              <a:ext uri="{FF2B5EF4-FFF2-40B4-BE49-F238E27FC236}">
                <a16:creationId xmlns:a16="http://schemas.microsoft.com/office/drawing/2014/main" id="{D25E16E3-FA68-E386-0125-CCA79BDD81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388" y="1687513"/>
            <a:ext cx="9852025" cy="5465762"/>
          </a:xfrm>
          <a:custGeom>
            <a:avLst/>
            <a:gdLst>
              <a:gd name="T0" fmla="*/ 14030 w 27366"/>
              <a:gd name="T1" fmla="*/ 4078 h 15183"/>
              <a:gd name="T2" fmla="*/ 15867 w 27366"/>
              <a:gd name="T3" fmla="*/ 0 h 15183"/>
              <a:gd name="T4" fmla="*/ 16820 w 27366"/>
              <a:gd name="T5" fmla="*/ 4078 h 15183"/>
              <a:gd name="T6" fmla="*/ 18793 w 27366"/>
              <a:gd name="T7" fmla="*/ 0 h 15183"/>
              <a:gd name="T8" fmla="*/ 19677 w 27366"/>
              <a:gd name="T9" fmla="*/ 0 h 15183"/>
              <a:gd name="T10" fmla="*/ 21650 w 27366"/>
              <a:gd name="T11" fmla="*/ 4078 h 15183"/>
              <a:gd name="T12" fmla="*/ 23487 w 27366"/>
              <a:gd name="T13" fmla="*/ 0 h 15183"/>
              <a:gd name="T14" fmla="*/ 24440 w 27366"/>
              <a:gd name="T15" fmla="*/ 4078 h 15183"/>
              <a:gd name="T16" fmla="*/ 26413 w 27366"/>
              <a:gd name="T17" fmla="*/ 0 h 15183"/>
              <a:gd name="T18" fmla="*/ 27297 w 27366"/>
              <a:gd name="T19" fmla="*/ 0 h 15183"/>
              <a:gd name="T20" fmla="*/ 9427 w 27366"/>
              <a:gd name="T21" fmla="*/ 6876 h 15183"/>
              <a:gd name="T22" fmla="*/ 12056 w 27366"/>
              <a:gd name="T23" fmla="*/ 4319 h 15183"/>
              <a:gd name="T24" fmla="*/ 13010 w 27366"/>
              <a:gd name="T25" fmla="*/ 6876 h 15183"/>
              <a:gd name="T26" fmla="*/ 14983 w 27366"/>
              <a:gd name="T27" fmla="*/ 4319 h 15183"/>
              <a:gd name="T28" fmla="*/ 15867 w 27366"/>
              <a:gd name="T29" fmla="*/ 4319 h 15183"/>
              <a:gd name="T30" fmla="*/ 17840 w 27366"/>
              <a:gd name="T31" fmla="*/ 6876 h 15183"/>
              <a:gd name="T32" fmla="*/ 19677 w 27366"/>
              <a:gd name="T33" fmla="*/ 4319 h 15183"/>
              <a:gd name="T34" fmla="*/ 20630 w 27366"/>
              <a:gd name="T35" fmla="*/ 6876 h 15183"/>
              <a:gd name="T36" fmla="*/ 22603 w 27366"/>
              <a:gd name="T37" fmla="*/ 4319 h 15183"/>
              <a:gd name="T38" fmla="*/ 23487 w 27366"/>
              <a:gd name="T39" fmla="*/ 4319 h 15183"/>
              <a:gd name="T40" fmla="*/ 25460 w 27366"/>
              <a:gd name="T41" fmla="*/ 6876 h 15183"/>
              <a:gd name="T42" fmla="*/ 27297 w 27366"/>
              <a:gd name="T43" fmla="*/ 4319 h 15183"/>
              <a:gd name="T44" fmla="*/ 0 w 27366"/>
              <a:gd name="T45" fmla="*/ 9644 h 15183"/>
              <a:gd name="T46" fmla="*/ 7196 w 27366"/>
              <a:gd name="T47" fmla="*/ 7020 h 15183"/>
              <a:gd name="T48" fmla="*/ 9360 w 27366"/>
              <a:gd name="T49" fmla="*/ 7087 h 15183"/>
              <a:gd name="T50" fmla="*/ 12124 w 27366"/>
              <a:gd name="T51" fmla="*/ 10284 h 15183"/>
              <a:gd name="T52" fmla="*/ 13962 w 27366"/>
              <a:gd name="T53" fmla="*/ 7087 h 15183"/>
              <a:gd name="T54" fmla="*/ 14915 w 27366"/>
              <a:gd name="T55" fmla="*/ 10284 h 15183"/>
              <a:gd name="T56" fmla="*/ 16888 w 27366"/>
              <a:gd name="T57" fmla="*/ 7087 h 15183"/>
              <a:gd name="T58" fmla="*/ 17772 w 27366"/>
              <a:gd name="T59" fmla="*/ 7087 h 15183"/>
              <a:gd name="T60" fmla="*/ 19745 w 27366"/>
              <a:gd name="T61" fmla="*/ 10284 h 15183"/>
              <a:gd name="T62" fmla="*/ 21582 w 27366"/>
              <a:gd name="T63" fmla="*/ 7087 h 15183"/>
              <a:gd name="T64" fmla="*/ 22535 w 27366"/>
              <a:gd name="T65" fmla="*/ 10284 h 15183"/>
              <a:gd name="T66" fmla="*/ 24508 w 27366"/>
              <a:gd name="T67" fmla="*/ 7087 h 15183"/>
              <a:gd name="T68" fmla="*/ 25392 w 27366"/>
              <a:gd name="T69" fmla="*/ 7087 h 15183"/>
              <a:gd name="T70" fmla="*/ 27365 w 27366"/>
              <a:gd name="T71" fmla="*/ 10284 h 15183"/>
              <a:gd name="T72" fmla="*/ 9360 w 27366"/>
              <a:gd name="T73" fmla="*/ 10495 h 15183"/>
              <a:gd name="T74" fmla="*/ 11591 w 27366"/>
              <a:gd name="T75" fmla="*/ 12413 h 15183"/>
              <a:gd name="T76" fmla="*/ 13078 w 27366"/>
              <a:gd name="T77" fmla="*/ 10495 h 15183"/>
              <a:gd name="T78" fmla="*/ 13962 w 27366"/>
              <a:gd name="T79" fmla="*/ 10495 h 15183"/>
              <a:gd name="T80" fmla="*/ 15935 w 27366"/>
              <a:gd name="T81" fmla="*/ 12413 h 15183"/>
              <a:gd name="T82" fmla="*/ 17772 w 27366"/>
              <a:gd name="T83" fmla="*/ 10495 h 15183"/>
              <a:gd name="T84" fmla="*/ 18725 w 27366"/>
              <a:gd name="T85" fmla="*/ 12413 h 15183"/>
              <a:gd name="T86" fmla="*/ 20698 w 27366"/>
              <a:gd name="T87" fmla="*/ 10495 h 15183"/>
              <a:gd name="T88" fmla="*/ 21582 w 27366"/>
              <a:gd name="T89" fmla="*/ 10495 h 15183"/>
              <a:gd name="T90" fmla="*/ 23555 w 27366"/>
              <a:gd name="T91" fmla="*/ 12413 h 15183"/>
              <a:gd name="T92" fmla="*/ 25392 w 27366"/>
              <a:gd name="T93" fmla="*/ 10495 h 15183"/>
              <a:gd name="T94" fmla="*/ 26345 w 27366"/>
              <a:gd name="T95" fmla="*/ 12413 h 15183"/>
              <a:gd name="T96" fmla="*/ 13078 w 27366"/>
              <a:gd name="T97" fmla="*/ 12625 h 15183"/>
              <a:gd name="T98" fmla="*/ 13962 w 27366"/>
              <a:gd name="T99" fmla="*/ 12625 h 15183"/>
              <a:gd name="T100" fmla="*/ 15935 w 27366"/>
              <a:gd name="T101" fmla="*/ 15182 h 15183"/>
              <a:gd name="T102" fmla="*/ 17772 w 27366"/>
              <a:gd name="T103" fmla="*/ 12625 h 15183"/>
              <a:gd name="T104" fmla="*/ 18725 w 27366"/>
              <a:gd name="T105" fmla="*/ 15182 h 15183"/>
              <a:gd name="T106" fmla="*/ 20698 w 27366"/>
              <a:gd name="T107" fmla="*/ 12625 h 15183"/>
              <a:gd name="T108" fmla="*/ 21582 w 27366"/>
              <a:gd name="T109" fmla="*/ 12625 h 15183"/>
              <a:gd name="T110" fmla="*/ 23555 w 27366"/>
              <a:gd name="T111" fmla="*/ 15182 h 15183"/>
              <a:gd name="T112" fmla="*/ 25392 w 27366"/>
              <a:gd name="T113" fmla="*/ 12625 h 15183"/>
              <a:gd name="T114" fmla="*/ 26345 w 27366"/>
              <a:gd name="T115" fmla="*/ 15182 h 15183"/>
              <a:gd name="T116" fmla="*/ 7196 w 27366"/>
              <a:gd name="T117" fmla="*/ 12557 h 15183"/>
              <a:gd name="T118" fmla="*/ 9360 w 27366"/>
              <a:gd name="T119" fmla="*/ 12625 h 15183"/>
              <a:gd name="T120" fmla="*/ 12124 w 27366"/>
              <a:gd name="T121" fmla="*/ 15182 h 15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7366" h="15183">
                <a:moveTo>
                  <a:pt x="13010" y="0"/>
                </a:moveTo>
                <a:lnTo>
                  <a:pt x="13078" y="0"/>
                </a:lnTo>
                <a:lnTo>
                  <a:pt x="13078" y="4078"/>
                </a:lnTo>
                <a:lnTo>
                  <a:pt x="13010" y="4078"/>
                </a:lnTo>
                <a:lnTo>
                  <a:pt x="13010" y="0"/>
                </a:lnTo>
                <a:close/>
                <a:moveTo>
                  <a:pt x="13962" y="0"/>
                </a:moveTo>
                <a:lnTo>
                  <a:pt x="14030" y="0"/>
                </a:lnTo>
                <a:lnTo>
                  <a:pt x="14030" y="4078"/>
                </a:lnTo>
                <a:lnTo>
                  <a:pt x="13962" y="4078"/>
                </a:lnTo>
                <a:lnTo>
                  <a:pt x="13962" y="0"/>
                </a:lnTo>
                <a:close/>
                <a:moveTo>
                  <a:pt x="14915" y="0"/>
                </a:moveTo>
                <a:lnTo>
                  <a:pt x="14983" y="0"/>
                </a:lnTo>
                <a:lnTo>
                  <a:pt x="14983" y="4078"/>
                </a:lnTo>
                <a:lnTo>
                  <a:pt x="14915" y="4078"/>
                </a:lnTo>
                <a:lnTo>
                  <a:pt x="14915" y="0"/>
                </a:lnTo>
                <a:close/>
                <a:moveTo>
                  <a:pt x="15867" y="0"/>
                </a:moveTo>
                <a:lnTo>
                  <a:pt x="15935" y="0"/>
                </a:lnTo>
                <a:lnTo>
                  <a:pt x="15935" y="4078"/>
                </a:lnTo>
                <a:lnTo>
                  <a:pt x="15867" y="4078"/>
                </a:lnTo>
                <a:lnTo>
                  <a:pt x="15867" y="0"/>
                </a:lnTo>
                <a:close/>
                <a:moveTo>
                  <a:pt x="16820" y="0"/>
                </a:moveTo>
                <a:lnTo>
                  <a:pt x="16888" y="0"/>
                </a:lnTo>
                <a:lnTo>
                  <a:pt x="16888" y="4078"/>
                </a:lnTo>
                <a:lnTo>
                  <a:pt x="16820" y="4078"/>
                </a:lnTo>
                <a:lnTo>
                  <a:pt x="16820" y="0"/>
                </a:lnTo>
                <a:close/>
                <a:moveTo>
                  <a:pt x="17772" y="0"/>
                </a:moveTo>
                <a:lnTo>
                  <a:pt x="17840" y="0"/>
                </a:lnTo>
                <a:lnTo>
                  <a:pt x="17840" y="4078"/>
                </a:lnTo>
                <a:lnTo>
                  <a:pt x="17772" y="4078"/>
                </a:lnTo>
                <a:lnTo>
                  <a:pt x="17772" y="0"/>
                </a:lnTo>
                <a:close/>
                <a:moveTo>
                  <a:pt x="18725" y="0"/>
                </a:moveTo>
                <a:lnTo>
                  <a:pt x="18793" y="0"/>
                </a:lnTo>
                <a:lnTo>
                  <a:pt x="18793" y="4078"/>
                </a:lnTo>
                <a:lnTo>
                  <a:pt x="18725" y="4078"/>
                </a:lnTo>
                <a:lnTo>
                  <a:pt x="18725" y="0"/>
                </a:lnTo>
                <a:close/>
                <a:moveTo>
                  <a:pt x="19677" y="0"/>
                </a:moveTo>
                <a:lnTo>
                  <a:pt x="19745" y="0"/>
                </a:lnTo>
                <a:lnTo>
                  <a:pt x="19745" y="4078"/>
                </a:lnTo>
                <a:lnTo>
                  <a:pt x="19677" y="4078"/>
                </a:lnTo>
                <a:lnTo>
                  <a:pt x="19677" y="0"/>
                </a:lnTo>
                <a:close/>
                <a:moveTo>
                  <a:pt x="20630" y="0"/>
                </a:moveTo>
                <a:lnTo>
                  <a:pt x="20698" y="0"/>
                </a:lnTo>
                <a:lnTo>
                  <a:pt x="20698" y="4078"/>
                </a:lnTo>
                <a:lnTo>
                  <a:pt x="20630" y="4078"/>
                </a:lnTo>
                <a:lnTo>
                  <a:pt x="20630" y="0"/>
                </a:lnTo>
                <a:close/>
                <a:moveTo>
                  <a:pt x="21582" y="0"/>
                </a:moveTo>
                <a:lnTo>
                  <a:pt x="21650" y="0"/>
                </a:lnTo>
                <a:lnTo>
                  <a:pt x="21650" y="4078"/>
                </a:lnTo>
                <a:lnTo>
                  <a:pt x="21582" y="4078"/>
                </a:lnTo>
                <a:lnTo>
                  <a:pt x="21582" y="0"/>
                </a:lnTo>
                <a:close/>
                <a:moveTo>
                  <a:pt x="22535" y="0"/>
                </a:moveTo>
                <a:lnTo>
                  <a:pt x="22603" y="0"/>
                </a:lnTo>
                <a:lnTo>
                  <a:pt x="22603" y="4078"/>
                </a:lnTo>
                <a:lnTo>
                  <a:pt x="22535" y="4078"/>
                </a:lnTo>
                <a:lnTo>
                  <a:pt x="22535" y="0"/>
                </a:lnTo>
                <a:close/>
                <a:moveTo>
                  <a:pt x="23487" y="0"/>
                </a:moveTo>
                <a:lnTo>
                  <a:pt x="23555" y="0"/>
                </a:lnTo>
                <a:lnTo>
                  <a:pt x="23555" y="4078"/>
                </a:lnTo>
                <a:lnTo>
                  <a:pt x="23487" y="4078"/>
                </a:lnTo>
                <a:lnTo>
                  <a:pt x="23487" y="0"/>
                </a:lnTo>
                <a:close/>
                <a:moveTo>
                  <a:pt x="24440" y="0"/>
                </a:moveTo>
                <a:lnTo>
                  <a:pt x="24508" y="0"/>
                </a:lnTo>
                <a:lnTo>
                  <a:pt x="24508" y="4078"/>
                </a:lnTo>
                <a:lnTo>
                  <a:pt x="24440" y="4078"/>
                </a:lnTo>
                <a:lnTo>
                  <a:pt x="24440" y="0"/>
                </a:lnTo>
                <a:close/>
                <a:moveTo>
                  <a:pt x="25392" y="0"/>
                </a:moveTo>
                <a:lnTo>
                  <a:pt x="25460" y="0"/>
                </a:lnTo>
                <a:lnTo>
                  <a:pt x="25460" y="4078"/>
                </a:lnTo>
                <a:lnTo>
                  <a:pt x="25392" y="4078"/>
                </a:lnTo>
                <a:lnTo>
                  <a:pt x="25392" y="0"/>
                </a:lnTo>
                <a:close/>
                <a:moveTo>
                  <a:pt x="26345" y="0"/>
                </a:moveTo>
                <a:lnTo>
                  <a:pt x="26413" y="0"/>
                </a:lnTo>
                <a:lnTo>
                  <a:pt x="26413" y="4078"/>
                </a:lnTo>
                <a:lnTo>
                  <a:pt x="26345" y="4078"/>
                </a:lnTo>
                <a:lnTo>
                  <a:pt x="26345" y="0"/>
                </a:lnTo>
                <a:close/>
                <a:moveTo>
                  <a:pt x="27297" y="0"/>
                </a:moveTo>
                <a:lnTo>
                  <a:pt x="27365" y="0"/>
                </a:lnTo>
                <a:lnTo>
                  <a:pt x="27365" y="4078"/>
                </a:lnTo>
                <a:lnTo>
                  <a:pt x="27297" y="4078"/>
                </a:lnTo>
                <a:lnTo>
                  <a:pt x="27297" y="0"/>
                </a:lnTo>
                <a:close/>
                <a:moveTo>
                  <a:pt x="7129" y="4251"/>
                </a:moveTo>
                <a:lnTo>
                  <a:pt x="7196" y="4251"/>
                </a:lnTo>
                <a:lnTo>
                  <a:pt x="7196" y="6876"/>
                </a:lnTo>
                <a:lnTo>
                  <a:pt x="7129" y="6876"/>
                </a:lnTo>
                <a:lnTo>
                  <a:pt x="7129" y="4251"/>
                </a:lnTo>
                <a:close/>
                <a:moveTo>
                  <a:pt x="9360" y="4319"/>
                </a:moveTo>
                <a:lnTo>
                  <a:pt x="9427" y="4319"/>
                </a:lnTo>
                <a:lnTo>
                  <a:pt x="9427" y="6876"/>
                </a:lnTo>
                <a:lnTo>
                  <a:pt x="9360" y="6876"/>
                </a:lnTo>
                <a:lnTo>
                  <a:pt x="9360" y="4319"/>
                </a:lnTo>
                <a:close/>
                <a:moveTo>
                  <a:pt x="11591" y="4319"/>
                </a:moveTo>
                <a:lnTo>
                  <a:pt x="11658" y="4319"/>
                </a:lnTo>
                <a:lnTo>
                  <a:pt x="11658" y="6876"/>
                </a:lnTo>
                <a:lnTo>
                  <a:pt x="11591" y="6876"/>
                </a:lnTo>
                <a:lnTo>
                  <a:pt x="11591" y="4319"/>
                </a:lnTo>
                <a:close/>
                <a:moveTo>
                  <a:pt x="12056" y="4319"/>
                </a:moveTo>
                <a:lnTo>
                  <a:pt x="12124" y="4319"/>
                </a:lnTo>
                <a:lnTo>
                  <a:pt x="12124" y="6876"/>
                </a:lnTo>
                <a:lnTo>
                  <a:pt x="12056" y="6876"/>
                </a:lnTo>
                <a:lnTo>
                  <a:pt x="12056" y="4319"/>
                </a:lnTo>
                <a:close/>
                <a:moveTo>
                  <a:pt x="13010" y="4319"/>
                </a:moveTo>
                <a:lnTo>
                  <a:pt x="13078" y="4319"/>
                </a:lnTo>
                <a:lnTo>
                  <a:pt x="13078" y="6876"/>
                </a:lnTo>
                <a:lnTo>
                  <a:pt x="13010" y="6876"/>
                </a:lnTo>
                <a:lnTo>
                  <a:pt x="13010" y="4319"/>
                </a:lnTo>
                <a:close/>
                <a:moveTo>
                  <a:pt x="13962" y="4319"/>
                </a:moveTo>
                <a:lnTo>
                  <a:pt x="14030" y="4319"/>
                </a:lnTo>
                <a:lnTo>
                  <a:pt x="14030" y="6876"/>
                </a:lnTo>
                <a:lnTo>
                  <a:pt x="13962" y="6876"/>
                </a:lnTo>
                <a:lnTo>
                  <a:pt x="13962" y="4319"/>
                </a:lnTo>
                <a:close/>
                <a:moveTo>
                  <a:pt x="14915" y="4319"/>
                </a:moveTo>
                <a:lnTo>
                  <a:pt x="14983" y="4319"/>
                </a:lnTo>
                <a:lnTo>
                  <a:pt x="14983" y="6876"/>
                </a:lnTo>
                <a:lnTo>
                  <a:pt x="14915" y="6876"/>
                </a:lnTo>
                <a:lnTo>
                  <a:pt x="14915" y="4319"/>
                </a:lnTo>
                <a:close/>
                <a:moveTo>
                  <a:pt x="15867" y="4319"/>
                </a:moveTo>
                <a:lnTo>
                  <a:pt x="15935" y="4319"/>
                </a:lnTo>
                <a:lnTo>
                  <a:pt x="15935" y="6876"/>
                </a:lnTo>
                <a:lnTo>
                  <a:pt x="15867" y="6876"/>
                </a:lnTo>
                <a:lnTo>
                  <a:pt x="15867" y="4319"/>
                </a:lnTo>
                <a:close/>
                <a:moveTo>
                  <a:pt x="16820" y="4319"/>
                </a:moveTo>
                <a:lnTo>
                  <a:pt x="16888" y="4319"/>
                </a:lnTo>
                <a:lnTo>
                  <a:pt x="16888" y="6876"/>
                </a:lnTo>
                <a:lnTo>
                  <a:pt x="16820" y="6876"/>
                </a:lnTo>
                <a:lnTo>
                  <a:pt x="16820" y="4319"/>
                </a:lnTo>
                <a:close/>
                <a:moveTo>
                  <a:pt x="17772" y="4319"/>
                </a:moveTo>
                <a:lnTo>
                  <a:pt x="17840" y="4319"/>
                </a:lnTo>
                <a:lnTo>
                  <a:pt x="17840" y="6876"/>
                </a:lnTo>
                <a:lnTo>
                  <a:pt x="17772" y="6876"/>
                </a:lnTo>
                <a:lnTo>
                  <a:pt x="17772" y="4319"/>
                </a:lnTo>
                <a:close/>
                <a:moveTo>
                  <a:pt x="18725" y="4319"/>
                </a:moveTo>
                <a:lnTo>
                  <a:pt x="18793" y="4319"/>
                </a:lnTo>
                <a:lnTo>
                  <a:pt x="18793" y="6876"/>
                </a:lnTo>
                <a:lnTo>
                  <a:pt x="18725" y="6876"/>
                </a:lnTo>
                <a:lnTo>
                  <a:pt x="18725" y="4319"/>
                </a:lnTo>
                <a:close/>
                <a:moveTo>
                  <a:pt x="19677" y="4319"/>
                </a:moveTo>
                <a:lnTo>
                  <a:pt x="19745" y="4319"/>
                </a:lnTo>
                <a:lnTo>
                  <a:pt x="19745" y="6876"/>
                </a:lnTo>
                <a:lnTo>
                  <a:pt x="19677" y="6876"/>
                </a:lnTo>
                <a:lnTo>
                  <a:pt x="19677" y="4319"/>
                </a:lnTo>
                <a:close/>
                <a:moveTo>
                  <a:pt x="20630" y="4319"/>
                </a:moveTo>
                <a:lnTo>
                  <a:pt x="20698" y="4319"/>
                </a:lnTo>
                <a:lnTo>
                  <a:pt x="20698" y="6876"/>
                </a:lnTo>
                <a:lnTo>
                  <a:pt x="20630" y="6876"/>
                </a:lnTo>
                <a:lnTo>
                  <a:pt x="20630" y="4319"/>
                </a:lnTo>
                <a:close/>
                <a:moveTo>
                  <a:pt x="21582" y="4319"/>
                </a:moveTo>
                <a:lnTo>
                  <a:pt x="21650" y="4319"/>
                </a:lnTo>
                <a:lnTo>
                  <a:pt x="21650" y="6876"/>
                </a:lnTo>
                <a:lnTo>
                  <a:pt x="21582" y="6876"/>
                </a:lnTo>
                <a:lnTo>
                  <a:pt x="21582" y="4319"/>
                </a:lnTo>
                <a:close/>
                <a:moveTo>
                  <a:pt x="22535" y="4319"/>
                </a:moveTo>
                <a:lnTo>
                  <a:pt x="22603" y="4319"/>
                </a:lnTo>
                <a:lnTo>
                  <a:pt x="22603" y="6876"/>
                </a:lnTo>
                <a:lnTo>
                  <a:pt x="22535" y="6876"/>
                </a:lnTo>
                <a:lnTo>
                  <a:pt x="22535" y="4319"/>
                </a:lnTo>
                <a:close/>
                <a:moveTo>
                  <a:pt x="23487" y="4319"/>
                </a:moveTo>
                <a:lnTo>
                  <a:pt x="23555" y="4319"/>
                </a:lnTo>
                <a:lnTo>
                  <a:pt x="23555" y="6876"/>
                </a:lnTo>
                <a:lnTo>
                  <a:pt x="23487" y="6876"/>
                </a:lnTo>
                <a:lnTo>
                  <a:pt x="23487" y="4319"/>
                </a:lnTo>
                <a:close/>
                <a:moveTo>
                  <a:pt x="24440" y="4319"/>
                </a:moveTo>
                <a:lnTo>
                  <a:pt x="24508" y="4319"/>
                </a:lnTo>
                <a:lnTo>
                  <a:pt x="24508" y="6876"/>
                </a:lnTo>
                <a:lnTo>
                  <a:pt x="24440" y="6876"/>
                </a:lnTo>
                <a:lnTo>
                  <a:pt x="24440" y="4319"/>
                </a:lnTo>
                <a:close/>
                <a:moveTo>
                  <a:pt x="25392" y="4319"/>
                </a:moveTo>
                <a:lnTo>
                  <a:pt x="25460" y="4319"/>
                </a:lnTo>
                <a:lnTo>
                  <a:pt x="25460" y="6876"/>
                </a:lnTo>
                <a:lnTo>
                  <a:pt x="25392" y="6876"/>
                </a:lnTo>
                <a:lnTo>
                  <a:pt x="25392" y="4319"/>
                </a:lnTo>
                <a:close/>
                <a:moveTo>
                  <a:pt x="26345" y="4319"/>
                </a:moveTo>
                <a:lnTo>
                  <a:pt x="26413" y="4319"/>
                </a:lnTo>
                <a:lnTo>
                  <a:pt x="26413" y="6876"/>
                </a:lnTo>
                <a:lnTo>
                  <a:pt x="26345" y="6876"/>
                </a:lnTo>
                <a:lnTo>
                  <a:pt x="26345" y="4319"/>
                </a:lnTo>
                <a:close/>
                <a:moveTo>
                  <a:pt x="27297" y="4319"/>
                </a:moveTo>
                <a:lnTo>
                  <a:pt x="27365" y="4319"/>
                </a:lnTo>
                <a:lnTo>
                  <a:pt x="27365" y="6876"/>
                </a:lnTo>
                <a:lnTo>
                  <a:pt x="27297" y="6876"/>
                </a:lnTo>
                <a:lnTo>
                  <a:pt x="27297" y="4319"/>
                </a:lnTo>
                <a:close/>
                <a:moveTo>
                  <a:pt x="0" y="9577"/>
                </a:moveTo>
                <a:lnTo>
                  <a:pt x="6701" y="9577"/>
                </a:lnTo>
                <a:lnTo>
                  <a:pt x="6701" y="9644"/>
                </a:lnTo>
                <a:lnTo>
                  <a:pt x="0" y="9644"/>
                </a:lnTo>
                <a:lnTo>
                  <a:pt x="0" y="9577"/>
                </a:lnTo>
                <a:close/>
                <a:moveTo>
                  <a:pt x="0" y="10216"/>
                </a:moveTo>
                <a:lnTo>
                  <a:pt x="6701" y="10216"/>
                </a:lnTo>
                <a:lnTo>
                  <a:pt x="6701" y="10284"/>
                </a:lnTo>
                <a:lnTo>
                  <a:pt x="0" y="10284"/>
                </a:lnTo>
                <a:lnTo>
                  <a:pt x="0" y="10216"/>
                </a:lnTo>
                <a:close/>
                <a:moveTo>
                  <a:pt x="7129" y="7020"/>
                </a:moveTo>
                <a:lnTo>
                  <a:pt x="7196" y="7020"/>
                </a:lnTo>
                <a:lnTo>
                  <a:pt x="7196" y="10284"/>
                </a:lnTo>
                <a:lnTo>
                  <a:pt x="7129" y="10284"/>
                </a:lnTo>
                <a:lnTo>
                  <a:pt x="7129" y="7020"/>
                </a:lnTo>
                <a:close/>
                <a:moveTo>
                  <a:pt x="9360" y="7087"/>
                </a:moveTo>
                <a:lnTo>
                  <a:pt x="9427" y="7087"/>
                </a:lnTo>
                <a:lnTo>
                  <a:pt x="9427" y="10284"/>
                </a:lnTo>
                <a:lnTo>
                  <a:pt x="9360" y="10284"/>
                </a:lnTo>
                <a:lnTo>
                  <a:pt x="9360" y="7087"/>
                </a:lnTo>
                <a:close/>
                <a:moveTo>
                  <a:pt x="11591" y="7087"/>
                </a:moveTo>
                <a:lnTo>
                  <a:pt x="11658" y="7087"/>
                </a:lnTo>
                <a:lnTo>
                  <a:pt x="11658" y="10284"/>
                </a:lnTo>
                <a:lnTo>
                  <a:pt x="11591" y="10284"/>
                </a:lnTo>
                <a:lnTo>
                  <a:pt x="11591" y="7087"/>
                </a:lnTo>
                <a:close/>
                <a:moveTo>
                  <a:pt x="12056" y="7087"/>
                </a:moveTo>
                <a:lnTo>
                  <a:pt x="12124" y="7087"/>
                </a:lnTo>
                <a:lnTo>
                  <a:pt x="12124" y="10284"/>
                </a:lnTo>
                <a:lnTo>
                  <a:pt x="12056" y="10284"/>
                </a:lnTo>
                <a:lnTo>
                  <a:pt x="12056" y="7087"/>
                </a:lnTo>
                <a:close/>
                <a:moveTo>
                  <a:pt x="13010" y="7087"/>
                </a:moveTo>
                <a:lnTo>
                  <a:pt x="13078" y="7087"/>
                </a:lnTo>
                <a:lnTo>
                  <a:pt x="13078" y="10284"/>
                </a:lnTo>
                <a:lnTo>
                  <a:pt x="13010" y="10284"/>
                </a:lnTo>
                <a:lnTo>
                  <a:pt x="13010" y="7087"/>
                </a:lnTo>
                <a:close/>
                <a:moveTo>
                  <a:pt x="13962" y="7087"/>
                </a:moveTo>
                <a:lnTo>
                  <a:pt x="14030" y="7087"/>
                </a:lnTo>
                <a:lnTo>
                  <a:pt x="14030" y="10284"/>
                </a:lnTo>
                <a:lnTo>
                  <a:pt x="13962" y="10284"/>
                </a:lnTo>
                <a:lnTo>
                  <a:pt x="13962" y="7087"/>
                </a:lnTo>
                <a:close/>
                <a:moveTo>
                  <a:pt x="14915" y="7087"/>
                </a:moveTo>
                <a:lnTo>
                  <a:pt x="14983" y="7087"/>
                </a:lnTo>
                <a:lnTo>
                  <a:pt x="14983" y="10284"/>
                </a:lnTo>
                <a:lnTo>
                  <a:pt x="14915" y="10284"/>
                </a:lnTo>
                <a:lnTo>
                  <a:pt x="14915" y="7087"/>
                </a:lnTo>
                <a:close/>
                <a:moveTo>
                  <a:pt x="15867" y="7087"/>
                </a:moveTo>
                <a:lnTo>
                  <a:pt x="15935" y="7087"/>
                </a:lnTo>
                <a:lnTo>
                  <a:pt x="15935" y="10284"/>
                </a:lnTo>
                <a:lnTo>
                  <a:pt x="15867" y="10284"/>
                </a:lnTo>
                <a:lnTo>
                  <a:pt x="15867" y="7087"/>
                </a:lnTo>
                <a:close/>
                <a:moveTo>
                  <a:pt x="16820" y="7087"/>
                </a:moveTo>
                <a:lnTo>
                  <a:pt x="16888" y="7087"/>
                </a:lnTo>
                <a:lnTo>
                  <a:pt x="16888" y="10284"/>
                </a:lnTo>
                <a:lnTo>
                  <a:pt x="16820" y="10284"/>
                </a:lnTo>
                <a:lnTo>
                  <a:pt x="16820" y="7087"/>
                </a:lnTo>
                <a:close/>
                <a:moveTo>
                  <a:pt x="17772" y="7087"/>
                </a:moveTo>
                <a:lnTo>
                  <a:pt x="17840" y="7087"/>
                </a:lnTo>
                <a:lnTo>
                  <a:pt x="17840" y="10284"/>
                </a:lnTo>
                <a:lnTo>
                  <a:pt x="17772" y="10284"/>
                </a:lnTo>
                <a:lnTo>
                  <a:pt x="17772" y="7087"/>
                </a:lnTo>
                <a:close/>
                <a:moveTo>
                  <a:pt x="18725" y="7087"/>
                </a:moveTo>
                <a:lnTo>
                  <a:pt x="18793" y="7087"/>
                </a:lnTo>
                <a:lnTo>
                  <a:pt x="18793" y="10284"/>
                </a:lnTo>
                <a:lnTo>
                  <a:pt x="18725" y="10284"/>
                </a:lnTo>
                <a:lnTo>
                  <a:pt x="18725" y="7087"/>
                </a:lnTo>
                <a:close/>
                <a:moveTo>
                  <a:pt x="19677" y="7087"/>
                </a:moveTo>
                <a:lnTo>
                  <a:pt x="19745" y="7087"/>
                </a:lnTo>
                <a:lnTo>
                  <a:pt x="19745" y="10284"/>
                </a:lnTo>
                <a:lnTo>
                  <a:pt x="19677" y="10284"/>
                </a:lnTo>
                <a:lnTo>
                  <a:pt x="19677" y="7087"/>
                </a:lnTo>
                <a:close/>
                <a:moveTo>
                  <a:pt x="20630" y="7087"/>
                </a:moveTo>
                <a:lnTo>
                  <a:pt x="20698" y="7087"/>
                </a:lnTo>
                <a:lnTo>
                  <a:pt x="20698" y="10284"/>
                </a:lnTo>
                <a:lnTo>
                  <a:pt x="20630" y="10284"/>
                </a:lnTo>
                <a:lnTo>
                  <a:pt x="20630" y="7087"/>
                </a:lnTo>
                <a:close/>
                <a:moveTo>
                  <a:pt x="21582" y="7087"/>
                </a:moveTo>
                <a:lnTo>
                  <a:pt x="21650" y="7087"/>
                </a:lnTo>
                <a:lnTo>
                  <a:pt x="21650" y="10284"/>
                </a:lnTo>
                <a:lnTo>
                  <a:pt x="21582" y="10284"/>
                </a:lnTo>
                <a:lnTo>
                  <a:pt x="21582" y="7087"/>
                </a:lnTo>
                <a:close/>
                <a:moveTo>
                  <a:pt x="22535" y="7087"/>
                </a:moveTo>
                <a:lnTo>
                  <a:pt x="22603" y="7087"/>
                </a:lnTo>
                <a:lnTo>
                  <a:pt x="22603" y="10284"/>
                </a:lnTo>
                <a:lnTo>
                  <a:pt x="22535" y="10284"/>
                </a:lnTo>
                <a:lnTo>
                  <a:pt x="22535" y="7087"/>
                </a:lnTo>
                <a:close/>
                <a:moveTo>
                  <a:pt x="23487" y="7087"/>
                </a:moveTo>
                <a:lnTo>
                  <a:pt x="23555" y="7087"/>
                </a:lnTo>
                <a:lnTo>
                  <a:pt x="23555" y="10284"/>
                </a:lnTo>
                <a:lnTo>
                  <a:pt x="23487" y="10284"/>
                </a:lnTo>
                <a:lnTo>
                  <a:pt x="23487" y="7087"/>
                </a:lnTo>
                <a:close/>
                <a:moveTo>
                  <a:pt x="24440" y="7087"/>
                </a:moveTo>
                <a:lnTo>
                  <a:pt x="24508" y="7087"/>
                </a:lnTo>
                <a:lnTo>
                  <a:pt x="24508" y="10284"/>
                </a:lnTo>
                <a:lnTo>
                  <a:pt x="24440" y="10284"/>
                </a:lnTo>
                <a:lnTo>
                  <a:pt x="24440" y="7087"/>
                </a:lnTo>
                <a:close/>
                <a:moveTo>
                  <a:pt x="25392" y="7087"/>
                </a:moveTo>
                <a:lnTo>
                  <a:pt x="25460" y="7087"/>
                </a:lnTo>
                <a:lnTo>
                  <a:pt x="25460" y="10284"/>
                </a:lnTo>
                <a:lnTo>
                  <a:pt x="25392" y="10284"/>
                </a:lnTo>
                <a:lnTo>
                  <a:pt x="25392" y="7087"/>
                </a:lnTo>
                <a:close/>
                <a:moveTo>
                  <a:pt x="26345" y="7087"/>
                </a:moveTo>
                <a:lnTo>
                  <a:pt x="26413" y="7087"/>
                </a:lnTo>
                <a:lnTo>
                  <a:pt x="26413" y="10284"/>
                </a:lnTo>
                <a:lnTo>
                  <a:pt x="26345" y="10284"/>
                </a:lnTo>
                <a:lnTo>
                  <a:pt x="26345" y="7087"/>
                </a:lnTo>
                <a:close/>
                <a:moveTo>
                  <a:pt x="27297" y="7087"/>
                </a:moveTo>
                <a:lnTo>
                  <a:pt x="27365" y="7087"/>
                </a:lnTo>
                <a:lnTo>
                  <a:pt x="27365" y="10284"/>
                </a:lnTo>
                <a:lnTo>
                  <a:pt x="27297" y="10284"/>
                </a:lnTo>
                <a:lnTo>
                  <a:pt x="27297" y="7087"/>
                </a:lnTo>
                <a:close/>
                <a:moveTo>
                  <a:pt x="7129" y="10428"/>
                </a:moveTo>
                <a:lnTo>
                  <a:pt x="7196" y="10428"/>
                </a:lnTo>
                <a:lnTo>
                  <a:pt x="7196" y="12413"/>
                </a:lnTo>
                <a:lnTo>
                  <a:pt x="7129" y="12413"/>
                </a:lnTo>
                <a:lnTo>
                  <a:pt x="7129" y="10428"/>
                </a:lnTo>
                <a:close/>
                <a:moveTo>
                  <a:pt x="9360" y="10495"/>
                </a:moveTo>
                <a:lnTo>
                  <a:pt x="9427" y="10495"/>
                </a:lnTo>
                <a:lnTo>
                  <a:pt x="9427" y="12413"/>
                </a:lnTo>
                <a:lnTo>
                  <a:pt x="9360" y="12413"/>
                </a:lnTo>
                <a:lnTo>
                  <a:pt x="9360" y="10495"/>
                </a:lnTo>
                <a:close/>
                <a:moveTo>
                  <a:pt x="11591" y="10495"/>
                </a:moveTo>
                <a:lnTo>
                  <a:pt x="11658" y="10495"/>
                </a:lnTo>
                <a:lnTo>
                  <a:pt x="11658" y="12413"/>
                </a:lnTo>
                <a:lnTo>
                  <a:pt x="11591" y="12413"/>
                </a:lnTo>
                <a:lnTo>
                  <a:pt x="11591" y="10495"/>
                </a:lnTo>
                <a:close/>
                <a:moveTo>
                  <a:pt x="12056" y="10495"/>
                </a:moveTo>
                <a:lnTo>
                  <a:pt x="12124" y="10495"/>
                </a:lnTo>
                <a:lnTo>
                  <a:pt x="12124" y="12413"/>
                </a:lnTo>
                <a:lnTo>
                  <a:pt x="12056" y="12413"/>
                </a:lnTo>
                <a:lnTo>
                  <a:pt x="12056" y="10495"/>
                </a:lnTo>
                <a:close/>
                <a:moveTo>
                  <a:pt x="13010" y="10495"/>
                </a:moveTo>
                <a:lnTo>
                  <a:pt x="13078" y="10495"/>
                </a:lnTo>
                <a:lnTo>
                  <a:pt x="13078" y="12413"/>
                </a:lnTo>
                <a:lnTo>
                  <a:pt x="13010" y="12413"/>
                </a:lnTo>
                <a:lnTo>
                  <a:pt x="13010" y="10495"/>
                </a:lnTo>
                <a:close/>
                <a:moveTo>
                  <a:pt x="13962" y="10495"/>
                </a:moveTo>
                <a:lnTo>
                  <a:pt x="14030" y="10495"/>
                </a:lnTo>
                <a:lnTo>
                  <a:pt x="14030" y="12413"/>
                </a:lnTo>
                <a:lnTo>
                  <a:pt x="13962" y="12413"/>
                </a:lnTo>
                <a:lnTo>
                  <a:pt x="13962" y="10495"/>
                </a:lnTo>
                <a:close/>
                <a:moveTo>
                  <a:pt x="14915" y="10495"/>
                </a:moveTo>
                <a:lnTo>
                  <a:pt x="14983" y="10495"/>
                </a:lnTo>
                <a:lnTo>
                  <a:pt x="14983" y="12413"/>
                </a:lnTo>
                <a:lnTo>
                  <a:pt x="14915" y="12413"/>
                </a:lnTo>
                <a:lnTo>
                  <a:pt x="14915" y="10495"/>
                </a:lnTo>
                <a:close/>
                <a:moveTo>
                  <a:pt x="15867" y="10495"/>
                </a:moveTo>
                <a:lnTo>
                  <a:pt x="15935" y="10495"/>
                </a:lnTo>
                <a:lnTo>
                  <a:pt x="15935" y="12413"/>
                </a:lnTo>
                <a:lnTo>
                  <a:pt x="15867" y="12413"/>
                </a:lnTo>
                <a:lnTo>
                  <a:pt x="15867" y="10495"/>
                </a:lnTo>
                <a:close/>
                <a:moveTo>
                  <a:pt x="16820" y="10495"/>
                </a:moveTo>
                <a:lnTo>
                  <a:pt x="16888" y="10495"/>
                </a:lnTo>
                <a:lnTo>
                  <a:pt x="16888" y="12413"/>
                </a:lnTo>
                <a:lnTo>
                  <a:pt x="16820" y="12413"/>
                </a:lnTo>
                <a:lnTo>
                  <a:pt x="16820" y="10495"/>
                </a:lnTo>
                <a:close/>
                <a:moveTo>
                  <a:pt x="17772" y="10495"/>
                </a:moveTo>
                <a:lnTo>
                  <a:pt x="17840" y="10495"/>
                </a:lnTo>
                <a:lnTo>
                  <a:pt x="17840" y="12413"/>
                </a:lnTo>
                <a:lnTo>
                  <a:pt x="17772" y="12413"/>
                </a:lnTo>
                <a:lnTo>
                  <a:pt x="17772" y="10495"/>
                </a:lnTo>
                <a:close/>
                <a:moveTo>
                  <a:pt x="18725" y="10495"/>
                </a:moveTo>
                <a:lnTo>
                  <a:pt x="18793" y="10495"/>
                </a:lnTo>
                <a:lnTo>
                  <a:pt x="18793" y="12413"/>
                </a:lnTo>
                <a:lnTo>
                  <a:pt x="18725" y="12413"/>
                </a:lnTo>
                <a:lnTo>
                  <a:pt x="18725" y="10495"/>
                </a:lnTo>
                <a:close/>
                <a:moveTo>
                  <a:pt x="19677" y="10495"/>
                </a:moveTo>
                <a:lnTo>
                  <a:pt x="19745" y="10495"/>
                </a:lnTo>
                <a:lnTo>
                  <a:pt x="19745" y="12413"/>
                </a:lnTo>
                <a:lnTo>
                  <a:pt x="19677" y="12413"/>
                </a:lnTo>
                <a:lnTo>
                  <a:pt x="19677" y="10495"/>
                </a:lnTo>
                <a:close/>
                <a:moveTo>
                  <a:pt x="20630" y="10495"/>
                </a:moveTo>
                <a:lnTo>
                  <a:pt x="20698" y="10495"/>
                </a:lnTo>
                <a:lnTo>
                  <a:pt x="20698" y="12413"/>
                </a:lnTo>
                <a:lnTo>
                  <a:pt x="20630" y="12413"/>
                </a:lnTo>
                <a:lnTo>
                  <a:pt x="20630" y="10495"/>
                </a:lnTo>
                <a:close/>
                <a:moveTo>
                  <a:pt x="21582" y="10495"/>
                </a:moveTo>
                <a:lnTo>
                  <a:pt x="21650" y="10495"/>
                </a:lnTo>
                <a:lnTo>
                  <a:pt x="21650" y="12413"/>
                </a:lnTo>
                <a:lnTo>
                  <a:pt x="21582" y="12413"/>
                </a:lnTo>
                <a:lnTo>
                  <a:pt x="21582" y="10495"/>
                </a:lnTo>
                <a:close/>
                <a:moveTo>
                  <a:pt x="22535" y="10495"/>
                </a:moveTo>
                <a:lnTo>
                  <a:pt x="22603" y="10495"/>
                </a:lnTo>
                <a:lnTo>
                  <a:pt x="22603" y="12413"/>
                </a:lnTo>
                <a:lnTo>
                  <a:pt x="22535" y="12413"/>
                </a:lnTo>
                <a:lnTo>
                  <a:pt x="22535" y="10495"/>
                </a:lnTo>
                <a:close/>
                <a:moveTo>
                  <a:pt x="23487" y="10495"/>
                </a:moveTo>
                <a:lnTo>
                  <a:pt x="23555" y="10495"/>
                </a:lnTo>
                <a:lnTo>
                  <a:pt x="23555" y="12413"/>
                </a:lnTo>
                <a:lnTo>
                  <a:pt x="23487" y="12413"/>
                </a:lnTo>
                <a:lnTo>
                  <a:pt x="23487" y="10495"/>
                </a:lnTo>
                <a:close/>
                <a:moveTo>
                  <a:pt x="24440" y="10495"/>
                </a:moveTo>
                <a:lnTo>
                  <a:pt x="24508" y="10495"/>
                </a:lnTo>
                <a:lnTo>
                  <a:pt x="24508" y="12413"/>
                </a:lnTo>
                <a:lnTo>
                  <a:pt x="24440" y="12413"/>
                </a:lnTo>
                <a:lnTo>
                  <a:pt x="24440" y="10495"/>
                </a:lnTo>
                <a:close/>
                <a:moveTo>
                  <a:pt x="25392" y="10495"/>
                </a:moveTo>
                <a:lnTo>
                  <a:pt x="25460" y="10495"/>
                </a:lnTo>
                <a:lnTo>
                  <a:pt x="25460" y="12413"/>
                </a:lnTo>
                <a:lnTo>
                  <a:pt x="25392" y="12413"/>
                </a:lnTo>
                <a:lnTo>
                  <a:pt x="25392" y="10495"/>
                </a:lnTo>
                <a:close/>
                <a:moveTo>
                  <a:pt x="26345" y="10495"/>
                </a:moveTo>
                <a:lnTo>
                  <a:pt x="26413" y="10495"/>
                </a:lnTo>
                <a:lnTo>
                  <a:pt x="26413" y="12413"/>
                </a:lnTo>
                <a:lnTo>
                  <a:pt x="26345" y="12413"/>
                </a:lnTo>
                <a:lnTo>
                  <a:pt x="26345" y="10495"/>
                </a:lnTo>
                <a:close/>
                <a:moveTo>
                  <a:pt x="27297" y="10495"/>
                </a:moveTo>
                <a:lnTo>
                  <a:pt x="27365" y="10495"/>
                </a:lnTo>
                <a:lnTo>
                  <a:pt x="27365" y="12413"/>
                </a:lnTo>
                <a:lnTo>
                  <a:pt x="27297" y="12413"/>
                </a:lnTo>
                <a:lnTo>
                  <a:pt x="27297" y="10495"/>
                </a:lnTo>
                <a:close/>
                <a:moveTo>
                  <a:pt x="13010" y="12625"/>
                </a:moveTo>
                <a:lnTo>
                  <a:pt x="13078" y="12625"/>
                </a:lnTo>
                <a:lnTo>
                  <a:pt x="13078" y="15182"/>
                </a:lnTo>
                <a:lnTo>
                  <a:pt x="13010" y="15182"/>
                </a:lnTo>
                <a:lnTo>
                  <a:pt x="13010" y="12625"/>
                </a:lnTo>
                <a:close/>
                <a:moveTo>
                  <a:pt x="13962" y="12625"/>
                </a:moveTo>
                <a:lnTo>
                  <a:pt x="14030" y="12625"/>
                </a:lnTo>
                <a:lnTo>
                  <a:pt x="14030" y="15182"/>
                </a:lnTo>
                <a:lnTo>
                  <a:pt x="13962" y="15182"/>
                </a:lnTo>
                <a:lnTo>
                  <a:pt x="13962" y="12625"/>
                </a:lnTo>
                <a:close/>
                <a:moveTo>
                  <a:pt x="14915" y="12625"/>
                </a:moveTo>
                <a:lnTo>
                  <a:pt x="14983" y="12625"/>
                </a:lnTo>
                <a:lnTo>
                  <a:pt x="14983" y="15182"/>
                </a:lnTo>
                <a:lnTo>
                  <a:pt x="14915" y="15182"/>
                </a:lnTo>
                <a:lnTo>
                  <a:pt x="14915" y="12625"/>
                </a:lnTo>
                <a:close/>
                <a:moveTo>
                  <a:pt x="15867" y="12625"/>
                </a:moveTo>
                <a:lnTo>
                  <a:pt x="15935" y="12625"/>
                </a:lnTo>
                <a:lnTo>
                  <a:pt x="15935" y="15182"/>
                </a:lnTo>
                <a:lnTo>
                  <a:pt x="15867" y="15182"/>
                </a:lnTo>
                <a:lnTo>
                  <a:pt x="15867" y="12625"/>
                </a:lnTo>
                <a:close/>
                <a:moveTo>
                  <a:pt x="16820" y="12625"/>
                </a:moveTo>
                <a:lnTo>
                  <a:pt x="16888" y="12625"/>
                </a:lnTo>
                <a:lnTo>
                  <a:pt x="16888" y="15182"/>
                </a:lnTo>
                <a:lnTo>
                  <a:pt x="16820" y="15182"/>
                </a:lnTo>
                <a:lnTo>
                  <a:pt x="16820" y="12625"/>
                </a:lnTo>
                <a:close/>
                <a:moveTo>
                  <a:pt x="17772" y="12625"/>
                </a:moveTo>
                <a:lnTo>
                  <a:pt x="17840" y="12625"/>
                </a:lnTo>
                <a:lnTo>
                  <a:pt x="17840" y="15182"/>
                </a:lnTo>
                <a:lnTo>
                  <a:pt x="17772" y="15182"/>
                </a:lnTo>
                <a:lnTo>
                  <a:pt x="17772" y="12625"/>
                </a:lnTo>
                <a:close/>
                <a:moveTo>
                  <a:pt x="18725" y="12625"/>
                </a:moveTo>
                <a:lnTo>
                  <a:pt x="18793" y="12625"/>
                </a:lnTo>
                <a:lnTo>
                  <a:pt x="18793" y="15182"/>
                </a:lnTo>
                <a:lnTo>
                  <a:pt x="18725" y="15182"/>
                </a:lnTo>
                <a:lnTo>
                  <a:pt x="18725" y="12625"/>
                </a:lnTo>
                <a:close/>
                <a:moveTo>
                  <a:pt x="19677" y="12625"/>
                </a:moveTo>
                <a:lnTo>
                  <a:pt x="19745" y="12625"/>
                </a:lnTo>
                <a:lnTo>
                  <a:pt x="19745" y="15182"/>
                </a:lnTo>
                <a:lnTo>
                  <a:pt x="19677" y="15182"/>
                </a:lnTo>
                <a:lnTo>
                  <a:pt x="19677" y="12625"/>
                </a:lnTo>
                <a:close/>
                <a:moveTo>
                  <a:pt x="20630" y="12625"/>
                </a:moveTo>
                <a:lnTo>
                  <a:pt x="20698" y="12625"/>
                </a:lnTo>
                <a:lnTo>
                  <a:pt x="20698" y="15182"/>
                </a:lnTo>
                <a:lnTo>
                  <a:pt x="20630" y="15182"/>
                </a:lnTo>
                <a:lnTo>
                  <a:pt x="20630" y="12625"/>
                </a:lnTo>
                <a:close/>
                <a:moveTo>
                  <a:pt x="21582" y="12625"/>
                </a:moveTo>
                <a:lnTo>
                  <a:pt x="21650" y="12625"/>
                </a:lnTo>
                <a:lnTo>
                  <a:pt x="21650" y="15182"/>
                </a:lnTo>
                <a:lnTo>
                  <a:pt x="21582" y="15182"/>
                </a:lnTo>
                <a:lnTo>
                  <a:pt x="21582" y="12625"/>
                </a:lnTo>
                <a:close/>
                <a:moveTo>
                  <a:pt x="22535" y="12625"/>
                </a:moveTo>
                <a:lnTo>
                  <a:pt x="22603" y="12625"/>
                </a:lnTo>
                <a:lnTo>
                  <a:pt x="22603" y="15182"/>
                </a:lnTo>
                <a:lnTo>
                  <a:pt x="22535" y="15182"/>
                </a:lnTo>
                <a:lnTo>
                  <a:pt x="22535" y="12625"/>
                </a:lnTo>
                <a:close/>
                <a:moveTo>
                  <a:pt x="23487" y="12625"/>
                </a:moveTo>
                <a:lnTo>
                  <a:pt x="23555" y="12625"/>
                </a:lnTo>
                <a:lnTo>
                  <a:pt x="23555" y="15182"/>
                </a:lnTo>
                <a:lnTo>
                  <a:pt x="23487" y="15182"/>
                </a:lnTo>
                <a:lnTo>
                  <a:pt x="23487" y="12625"/>
                </a:lnTo>
                <a:close/>
                <a:moveTo>
                  <a:pt x="24440" y="12625"/>
                </a:moveTo>
                <a:lnTo>
                  <a:pt x="24508" y="12625"/>
                </a:lnTo>
                <a:lnTo>
                  <a:pt x="24508" y="15182"/>
                </a:lnTo>
                <a:lnTo>
                  <a:pt x="24440" y="15182"/>
                </a:lnTo>
                <a:lnTo>
                  <a:pt x="24440" y="12625"/>
                </a:lnTo>
                <a:close/>
                <a:moveTo>
                  <a:pt x="25392" y="12625"/>
                </a:moveTo>
                <a:lnTo>
                  <a:pt x="25460" y="12625"/>
                </a:lnTo>
                <a:lnTo>
                  <a:pt x="25460" y="15182"/>
                </a:lnTo>
                <a:lnTo>
                  <a:pt x="25392" y="15182"/>
                </a:lnTo>
                <a:lnTo>
                  <a:pt x="25392" y="12625"/>
                </a:lnTo>
                <a:close/>
                <a:moveTo>
                  <a:pt x="26345" y="12625"/>
                </a:moveTo>
                <a:lnTo>
                  <a:pt x="26413" y="12625"/>
                </a:lnTo>
                <a:lnTo>
                  <a:pt x="26413" y="15182"/>
                </a:lnTo>
                <a:lnTo>
                  <a:pt x="26345" y="15182"/>
                </a:lnTo>
                <a:lnTo>
                  <a:pt x="26345" y="12625"/>
                </a:lnTo>
                <a:close/>
                <a:moveTo>
                  <a:pt x="27297" y="12625"/>
                </a:moveTo>
                <a:lnTo>
                  <a:pt x="27365" y="12625"/>
                </a:lnTo>
                <a:lnTo>
                  <a:pt x="27365" y="15182"/>
                </a:lnTo>
                <a:lnTo>
                  <a:pt x="27297" y="15182"/>
                </a:lnTo>
                <a:lnTo>
                  <a:pt x="27297" y="12625"/>
                </a:lnTo>
                <a:close/>
                <a:moveTo>
                  <a:pt x="7129" y="12557"/>
                </a:moveTo>
                <a:lnTo>
                  <a:pt x="7196" y="12557"/>
                </a:lnTo>
                <a:lnTo>
                  <a:pt x="7196" y="15182"/>
                </a:lnTo>
                <a:lnTo>
                  <a:pt x="7129" y="15182"/>
                </a:lnTo>
                <a:lnTo>
                  <a:pt x="7129" y="12557"/>
                </a:lnTo>
                <a:close/>
                <a:moveTo>
                  <a:pt x="9360" y="12625"/>
                </a:moveTo>
                <a:lnTo>
                  <a:pt x="9427" y="12625"/>
                </a:lnTo>
                <a:lnTo>
                  <a:pt x="9427" y="15182"/>
                </a:lnTo>
                <a:lnTo>
                  <a:pt x="9360" y="15182"/>
                </a:lnTo>
                <a:lnTo>
                  <a:pt x="9360" y="12625"/>
                </a:lnTo>
                <a:close/>
                <a:moveTo>
                  <a:pt x="11591" y="12625"/>
                </a:moveTo>
                <a:lnTo>
                  <a:pt x="11658" y="12625"/>
                </a:lnTo>
                <a:lnTo>
                  <a:pt x="11658" y="15182"/>
                </a:lnTo>
                <a:lnTo>
                  <a:pt x="11591" y="15182"/>
                </a:lnTo>
                <a:lnTo>
                  <a:pt x="11591" y="12625"/>
                </a:lnTo>
                <a:close/>
                <a:moveTo>
                  <a:pt x="12056" y="12625"/>
                </a:moveTo>
                <a:lnTo>
                  <a:pt x="12124" y="12625"/>
                </a:lnTo>
                <a:lnTo>
                  <a:pt x="12124" y="15182"/>
                </a:lnTo>
                <a:lnTo>
                  <a:pt x="12056" y="15182"/>
                </a:lnTo>
                <a:lnTo>
                  <a:pt x="12056" y="1262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296" name="Freeform 224">
            <a:extLst>
              <a:ext uri="{FF2B5EF4-FFF2-40B4-BE49-F238E27FC236}">
                <a16:creationId xmlns:a16="http://schemas.microsoft.com/office/drawing/2014/main" id="{89EFDE34-194E-DFAA-06A6-81BEEF5E36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388" y="3216275"/>
            <a:ext cx="9852025" cy="3935413"/>
          </a:xfrm>
          <a:custGeom>
            <a:avLst/>
            <a:gdLst>
              <a:gd name="T0" fmla="*/ 27365 w 27366"/>
              <a:gd name="T1" fmla="*/ 0 h 10933"/>
              <a:gd name="T2" fmla="*/ 7196 w 27366"/>
              <a:gd name="T3" fmla="*/ 68 h 10933"/>
              <a:gd name="T4" fmla="*/ 0 w 27366"/>
              <a:gd name="T5" fmla="*/ 639 h 10933"/>
              <a:gd name="T6" fmla="*/ 27365 w 27366"/>
              <a:gd name="T7" fmla="*/ 707 h 10933"/>
              <a:gd name="T8" fmla="*/ 0 w 27366"/>
              <a:gd name="T9" fmla="*/ 639 h 10933"/>
              <a:gd name="T10" fmla="*/ 27365 w 27366"/>
              <a:gd name="T11" fmla="*/ 1279 h 10933"/>
              <a:gd name="T12" fmla="*/ 0 w 27366"/>
              <a:gd name="T13" fmla="*/ 1346 h 10933"/>
              <a:gd name="T14" fmla="*/ 0 w 27366"/>
              <a:gd name="T15" fmla="*/ 1918 h 10933"/>
              <a:gd name="T16" fmla="*/ 27365 w 27366"/>
              <a:gd name="T17" fmla="*/ 1985 h 10933"/>
              <a:gd name="T18" fmla="*/ 0 w 27366"/>
              <a:gd name="T19" fmla="*/ 1918 h 10933"/>
              <a:gd name="T20" fmla="*/ 27365 w 27366"/>
              <a:gd name="T21" fmla="*/ 2557 h 10933"/>
              <a:gd name="T22" fmla="*/ 7196 w 27366"/>
              <a:gd name="T23" fmla="*/ 2625 h 10933"/>
              <a:gd name="T24" fmla="*/ 7196 w 27366"/>
              <a:gd name="T25" fmla="*/ 2769 h 10933"/>
              <a:gd name="T26" fmla="*/ 27365 w 27366"/>
              <a:gd name="T27" fmla="*/ 2836 h 10933"/>
              <a:gd name="T28" fmla="*/ 7196 w 27366"/>
              <a:gd name="T29" fmla="*/ 2769 h 10933"/>
              <a:gd name="T30" fmla="*/ 27365 w 27366"/>
              <a:gd name="T31" fmla="*/ 3408 h 10933"/>
              <a:gd name="T32" fmla="*/ 0 w 27366"/>
              <a:gd name="T33" fmla="*/ 3476 h 10933"/>
              <a:gd name="T34" fmla="*/ 0 w 27366"/>
              <a:gd name="T35" fmla="*/ 4047 h 10933"/>
              <a:gd name="T36" fmla="*/ 27365 w 27366"/>
              <a:gd name="T37" fmla="*/ 4115 h 10933"/>
              <a:gd name="T38" fmla="*/ 0 w 27366"/>
              <a:gd name="T39" fmla="*/ 4047 h 10933"/>
              <a:gd name="T40" fmla="*/ 27365 w 27366"/>
              <a:gd name="T41" fmla="*/ 4686 h 10933"/>
              <a:gd name="T42" fmla="*/ 0 w 27366"/>
              <a:gd name="T43" fmla="*/ 4754 h 10933"/>
              <a:gd name="T44" fmla="*/ 7196 w 27366"/>
              <a:gd name="T45" fmla="*/ 5326 h 10933"/>
              <a:gd name="T46" fmla="*/ 27365 w 27366"/>
              <a:gd name="T47" fmla="*/ 5393 h 10933"/>
              <a:gd name="T48" fmla="*/ 7196 w 27366"/>
              <a:gd name="T49" fmla="*/ 5326 h 10933"/>
              <a:gd name="T50" fmla="*/ 27365 w 27366"/>
              <a:gd name="T51" fmla="*/ 5965 h 10933"/>
              <a:gd name="T52" fmla="*/ 7196 w 27366"/>
              <a:gd name="T53" fmla="*/ 6033 h 10933"/>
              <a:gd name="T54" fmla="*/ 7196 w 27366"/>
              <a:gd name="T55" fmla="*/ 6177 h 10933"/>
              <a:gd name="T56" fmla="*/ 27365 w 27366"/>
              <a:gd name="T57" fmla="*/ 6244 h 10933"/>
              <a:gd name="T58" fmla="*/ 7196 w 27366"/>
              <a:gd name="T59" fmla="*/ 6177 h 10933"/>
              <a:gd name="T60" fmla="*/ 27365 w 27366"/>
              <a:gd name="T61" fmla="*/ 6816 h 10933"/>
              <a:gd name="T62" fmla="*/ 0 w 27366"/>
              <a:gd name="T63" fmla="*/ 6883 h 10933"/>
              <a:gd name="T64" fmla="*/ 0 w 27366"/>
              <a:gd name="T65" fmla="*/ 7455 h 10933"/>
              <a:gd name="T66" fmla="*/ 27365 w 27366"/>
              <a:gd name="T67" fmla="*/ 7524 h 10933"/>
              <a:gd name="T68" fmla="*/ 0 w 27366"/>
              <a:gd name="T69" fmla="*/ 7455 h 10933"/>
              <a:gd name="T70" fmla="*/ 27365 w 27366"/>
              <a:gd name="T71" fmla="*/ 8095 h 10933"/>
              <a:gd name="T72" fmla="*/ 0 w 27366"/>
              <a:gd name="T73" fmla="*/ 8163 h 10933"/>
              <a:gd name="T74" fmla="*/ 7196 w 27366"/>
              <a:gd name="T75" fmla="*/ 8307 h 10933"/>
              <a:gd name="T76" fmla="*/ 27365 w 27366"/>
              <a:gd name="T77" fmla="*/ 8375 h 10933"/>
              <a:gd name="T78" fmla="*/ 7196 w 27366"/>
              <a:gd name="T79" fmla="*/ 8307 h 10933"/>
              <a:gd name="T80" fmla="*/ 27365 w 27366"/>
              <a:gd name="T81" fmla="*/ 8946 h 10933"/>
              <a:gd name="T82" fmla="*/ 0 w 27366"/>
              <a:gd name="T83" fmla="*/ 9014 h 10933"/>
              <a:gd name="T84" fmla="*/ 0 w 27366"/>
              <a:gd name="T85" fmla="*/ 9585 h 10933"/>
              <a:gd name="T86" fmla="*/ 27365 w 27366"/>
              <a:gd name="T87" fmla="*/ 9653 h 10933"/>
              <a:gd name="T88" fmla="*/ 0 w 27366"/>
              <a:gd name="T89" fmla="*/ 9585 h 10933"/>
              <a:gd name="T90" fmla="*/ 27365 w 27366"/>
              <a:gd name="T91" fmla="*/ 10225 h 10933"/>
              <a:gd name="T92" fmla="*/ 0 w 27366"/>
              <a:gd name="T93" fmla="*/ 10292 h 10933"/>
              <a:gd name="T94" fmla="*/ 7196 w 27366"/>
              <a:gd name="T95" fmla="*/ 10864 h 10933"/>
              <a:gd name="T96" fmla="*/ 27365 w 27366"/>
              <a:gd name="T97" fmla="*/ 10932 h 10933"/>
              <a:gd name="T98" fmla="*/ 7196 w 27366"/>
              <a:gd name="T99" fmla="*/ 10864 h 109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7366" h="10933">
                <a:moveTo>
                  <a:pt x="7196" y="0"/>
                </a:moveTo>
                <a:lnTo>
                  <a:pt x="27365" y="0"/>
                </a:lnTo>
                <a:lnTo>
                  <a:pt x="27365" y="68"/>
                </a:lnTo>
                <a:lnTo>
                  <a:pt x="7196" y="68"/>
                </a:lnTo>
                <a:lnTo>
                  <a:pt x="7196" y="0"/>
                </a:lnTo>
                <a:close/>
                <a:moveTo>
                  <a:pt x="0" y="639"/>
                </a:moveTo>
                <a:lnTo>
                  <a:pt x="27365" y="639"/>
                </a:lnTo>
                <a:lnTo>
                  <a:pt x="27365" y="707"/>
                </a:lnTo>
                <a:lnTo>
                  <a:pt x="0" y="707"/>
                </a:lnTo>
                <a:lnTo>
                  <a:pt x="0" y="639"/>
                </a:lnTo>
                <a:close/>
                <a:moveTo>
                  <a:pt x="0" y="1279"/>
                </a:moveTo>
                <a:lnTo>
                  <a:pt x="27365" y="1279"/>
                </a:lnTo>
                <a:lnTo>
                  <a:pt x="27365" y="1346"/>
                </a:lnTo>
                <a:lnTo>
                  <a:pt x="0" y="1346"/>
                </a:lnTo>
                <a:lnTo>
                  <a:pt x="0" y="1279"/>
                </a:lnTo>
                <a:close/>
                <a:moveTo>
                  <a:pt x="0" y="1918"/>
                </a:moveTo>
                <a:lnTo>
                  <a:pt x="27365" y="1918"/>
                </a:lnTo>
                <a:lnTo>
                  <a:pt x="27365" y="1985"/>
                </a:lnTo>
                <a:lnTo>
                  <a:pt x="0" y="1985"/>
                </a:lnTo>
                <a:lnTo>
                  <a:pt x="0" y="1918"/>
                </a:lnTo>
                <a:close/>
                <a:moveTo>
                  <a:pt x="7196" y="2557"/>
                </a:moveTo>
                <a:lnTo>
                  <a:pt x="27365" y="2557"/>
                </a:lnTo>
                <a:lnTo>
                  <a:pt x="27365" y="2625"/>
                </a:lnTo>
                <a:lnTo>
                  <a:pt x="7196" y="2625"/>
                </a:lnTo>
                <a:lnTo>
                  <a:pt x="7196" y="2557"/>
                </a:lnTo>
                <a:close/>
                <a:moveTo>
                  <a:pt x="7196" y="2769"/>
                </a:moveTo>
                <a:lnTo>
                  <a:pt x="27365" y="2769"/>
                </a:lnTo>
                <a:lnTo>
                  <a:pt x="27365" y="2836"/>
                </a:lnTo>
                <a:lnTo>
                  <a:pt x="7196" y="2836"/>
                </a:lnTo>
                <a:lnTo>
                  <a:pt x="7196" y="2769"/>
                </a:lnTo>
                <a:close/>
                <a:moveTo>
                  <a:pt x="0" y="3408"/>
                </a:moveTo>
                <a:lnTo>
                  <a:pt x="27365" y="3408"/>
                </a:lnTo>
                <a:lnTo>
                  <a:pt x="27365" y="3476"/>
                </a:lnTo>
                <a:lnTo>
                  <a:pt x="0" y="3476"/>
                </a:lnTo>
                <a:lnTo>
                  <a:pt x="0" y="3408"/>
                </a:lnTo>
                <a:close/>
                <a:moveTo>
                  <a:pt x="0" y="4047"/>
                </a:moveTo>
                <a:lnTo>
                  <a:pt x="27365" y="4047"/>
                </a:lnTo>
                <a:lnTo>
                  <a:pt x="27365" y="4115"/>
                </a:lnTo>
                <a:lnTo>
                  <a:pt x="0" y="4115"/>
                </a:lnTo>
                <a:lnTo>
                  <a:pt x="0" y="4047"/>
                </a:lnTo>
                <a:close/>
                <a:moveTo>
                  <a:pt x="0" y="4686"/>
                </a:moveTo>
                <a:lnTo>
                  <a:pt x="27365" y="4686"/>
                </a:lnTo>
                <a:lnTo>
                  <a:pt x="27365" y="4754"/>
                </a:lnTo>
                <a:lnTo>
                  <a:pt x="0" y="4754"/>
                </a:lnTo>
                <a:lnTo>
                  <a:pt x="0" y="4686"/>
                </a:lnTo>
                <a:close/>
                <a:moveTo>
                  <a:pt x="7196" y="5326"/>
                </a:moveTo>
                <a:lnTo>
                  <a:pt x="27365" y="5326"/>
                </a:lnTo>
                <a:lnTo>
                  <a:pt x="27365" y="5393"/>
                </a:lnTo>
                <a:lnTo>
                  <a:pt x="7196" y="5393"/>
                </a:lnTo>
                <a:lnTo>
                  <a:pt x="7196" y="5326"/>
                </a:lnTo>
                <a:close/>
                <a:moveTo>
                  <a:pt x="7196" y="5965"/>
                </a:moveTo>
                <a:lnTo>
                  <a:pt x="27365" y="5965"/>
                </a:lnTo>
                <a:lnTo>
                  <a:pt x="27365" y="6033"/>
                </a:lnTo>
                <a:lnTo>
                  <a:pt x="7196" y="6033"/>
                </a:lnTo>
                <a:lnTo>
                  <a:pt x="7196" y="5965"/>
                </a:lnTo>
                <a:close/>
                <a:moveTo>
                  <a:pt x="7196" y="6177"/>
                </a:moveTo>
                <a:lnTo>
                  <a:pt x="27365" y="6177"/>
                </a:lnTo>
                <a:lnTo>
                  <a:pt x="27365" y="6244"/>
                </a:lnTo>
                <a:lnTo>
                  <a:pt x="7196" y="6244"/>
                </a:lnTo>
                <a:lnTo>
                  <a:pt x="7196" y="6177"/>
                </a:lnTo>
                <a:close/>
                <a:moveTo>
                  <a:pt x="0" y="6816"/>
                </a:moveTo>
                <a:lnTo>
                  <a:pt x="27365" y="6816"/>
                </a:lnTo>
                <a:lnTo>
                  <a:pt x="27365" y="6883"/>
                </a:lnTo>
                <a:lnTo>
                  <a:pt x="0" y="6883"/>
                </a:lnTo>
                <a:lnTo>
                  <a:pt x="0" y="6816"/>
                </a:lnTo>
                <a:close/>
                <a:moveTo>
                  <a:pt x="0" y="7455"/>
                </a:moveTo>
                <a:lnTo>
                  <a:pt x="27365" y="7455"/>
                </a:lnTo>
                <a:lnTo>
                  <a:pt x="27365" y="7524"/>
                </a:lnTo>
                <a:lnTo>
                  <a:pt x="0" y="7524"/>
                </a:lnTo>
                <a:lnTo>
                  <a:pt x="0" y="7455"/>
                </a:lnTo>
                <a:close/>
                <a:moveTo>
                  <a:pt x="0" y="8095"/>
                </a:moveTo>
                <a:lnTo>
                  <a:pt x="27365" y="8095"/>
                </a:lnTo>
                <a:lnTo>
                  <a:pt x="27365" y="8163"/>
                </a:lnTo>
                <a:lnTo>
                  <a:pt x="0" y="8163"/>
                </a:lnTo>
                <a:lnTo>
                  <a:pt x="0" y="8095"/>
                </a:lnTo>
                <a:close/>
                <a:moveTo>
                  <a:pt x="7196" y="8307"/>
                </a:moveTo>
                <a:lnTo>
                  <a:pt x="27365" y="8307"/>
                </a:lnTo>
                <a:lnTo>
                  <a:pt x="27365" y="8375"/>
                </a:lnTo>
                <a:lnTo>
                  <a:pt x="7196" y="8375"/>
                </a:lnTo>
                <a:lnTo>
                  <a:pt x="7196" y="8307"/>
                </a:lnTo>
                <a:close/>
                <a:moveTo>
                  <a:pt x="0" y="8946"/>
                </a:moveTo>
                <a:lnTo>
                  <a:pt x="27365" y="8946"/>
                </a:lnTo>
                <a:lnTo>
                  <a:pt x="27365" y="9014"/>
                </a:lnTo>
                <a:lnTo>
                  <a:pt x="0" y="9014"/>
                </a:lnTo>
                <a:lnTo>
                  <a:pt x="0" y="8946"/>
                </a:lnTo>
                <a:close/>
                <a:moveTo>
                  <a:pt x="0" y="9585"/>
                </a:moveTo>
                <a:lnTo>
                  <a:pt x="27365" y="9585"/>
                </a:lnTo>
                <a:lnTo>
                  <a:pt x="27365" y="9653"/>
                </a:lnTo>
                <a:lnTo>
                  <a:pt x="0" y="9653"/>
                </a:lnTo>
                <a:lnTo>
                  <a:pt x="0" y="9585"/>
                </a:lnTo>
                <a:close/>
                <a:moveTo>
                  <a:pt x="0" y="10225"/>
                </a:moveTo>
                <a:lnTo>
                  <a:pt x="27365" y="10225"/>
                </a:lnTo>
                <a:lnTo>
                  <a:pt x="27365" y="10292"/>
                </a:lnTo>
                <a:lnTo>
                  <a:pt x="0" y="10292"/>
                </a:lnTo>
                <a:lnTo>
                  <a:pt x="0" y="10225"/>
                </a:lnTo>
                <a:close/>
                <a:moveTo>
                  <a:pt x="7196" y="10864"/>
                </a:moveTo>
                <a:lnTo>
                  <a:pt x="27365" y="10864"/>
                </a:lnTo>
                <a:lnTo>
                  <a:pt x="27365" y="10932"/>
                </a:lnTo>
                <a:lnTo>
                  <a:pt x="7196" y="10932"/>
                </a:lnTo>
                <a:lnTo>
                  <a:pt x="7196" y="1086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pic>
        <p:nvPicPr>
          <p:cNvPr id="3297" name="Picture 225">
            <a:extLst>
              <a:ext uri="{FF2B5EF4-FFF2-40B4-BE49-F238E27FC236}">
                <a16:creationId xmlns:a16="http://schemas.microsoft.com/office/drawing/2014/main" id="{0AFFC44D-AB3F-6D39-7BA4-E6CD867498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375" y="1982788"/>
            <a:ext cx="1158875" cy="849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298" name="Picture 226">
            <a:extLst>
              <a:ext uri="{FF2B5EF4-FFF2-40B4-BE49-F238E27FC236}">
                <a16:creationId xmlns:a16="http://schemas.microsoft.com/office/drawing/2014/main" id="{0E8C38C3-1B97-4F26-C0CC-6159E52789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9838" y="1941513"/>
            <a:ext cx="693737" cy="93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299" name="Text Box 227">
            <a:extLst>
              <a:ext uri="{FF2B5EF4-FFF2-40B4-BE49-F238E27FC236}">
                <a16:creationId xmlns:a16="http://schemas.microsoft.com/office/drawing/2014/main" id="{65D07CEF-4FD5-9661-F521-7FEF2A411C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538" y="755650"/>
            <a:ext cx="4799012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7112" rIns="0" bIns="0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pPr>
              <a:lnSpc>
                <a:spcPct val="98000"/>
              </a:lnSpc>
            </a:pPr>
            <a:r>
              <a:rPr lang="en-US" altLang="en-US" sz="2800">
                <a:solidFill>
                  <a:srgbClr val="FFFFFF"/>
                </a:solidFill>
                <a:latin typeface="Bahnschrift Light" panose="020B0502040204020203" pitchFamily="34" charset="0"/>
                <a:cs typeface="CIDFont+F3" charset="0"/>
              </a:rPr>
              <a:t>Work Breakdown Structure</a:t>
            </a:r>
          </a:p>
        </p:txBody>
      </p:sp>
      <p:sp>
        <p:nvSpPr>
          <p:cNvPr id="4" name="Freeform 37">
            <a:extLst>
              <a:ext uri="{FF2B5EF4-FFF2-40B4-BE49-F238E27FC236}">
                <a16:creationId xmlns:a16="http://schemas.microsoft.com/office/drawing/2014/main" id="{4E8A254F-EDCD-AB78-820E-8B361172D3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7781" y="3238766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3A3838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5" name="Freeform 37">
            <a:extLst>
              <a:ext uri="{FF2B5EF4-FFF2-40B4-BE49-F238E27FC236}">
                <a16:creationId xmlns:a16="http://schemas.microsoft.com/office/drawing/2014/main" id="{7BFC7EE2-87CB-0EFE-1543-3366B1ECC5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0903" y="3238766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3A3838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6" name="Freeform 37">
            <a:extLst>
              <a:ext uri="{FF2B5EF4-FFF2-40B4-BE49-F238E27FC236}">
                <a16:creationId xmlns:a16="http://schemas.microsoft.com/office/drawing/2014/main" id="{2B7652C2-78B5-73A4-562C-1E84EF802C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4025" y="3238766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7" name="Freeform 37">
            <a:extLst>
              <a:ext uri="{FF2B5EF4-FFF2-40B4-BE49-F238E27FC236}">
                <a16:creationId xmlns:a16="http://schemas.microsoft.com/office/drawing/2014/main" id="{2499638B-2CEB-F603-0DA9-9F9845B396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7147" y="3238766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8" name="Freeform 37">
            <a:extLst>
              <a:ext uri="{FF2B5EF4-FFF2-40B4-BE49-F238E27FC236}">
                <a16:creationId xmlns:a16="http://schemas.microsoft.com/office/drawing/2014/main" id="{FD1505AA-0399-32C8-8730-59E8C727CB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0269" y="3238766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9" name="Freeform 37">
            <a:extLst>
              <a:ext uri="{FF2B5EF4-FFF2-40B4-BE49-F238E27FC236}">
                <a16:creationId xmlns:a16="http://schemas.microsoft.com/office/drawing/2014/main" id="{7A157681-6753-0ACA-08E1-55421FE3C7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3391" y="3238766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10" name="Freeform 37">
            <a:extLst>
              <a:ext uri="{FF2B5EF4-FFF2-40B4-BE49-F238E27FC236}">
                <a16:creationId xmlns:a16="http://schemas.microsoft.com/office/drawing/2014/main" id="{EFDCF54E-1B08-B7E8-065E-DF28B0DADB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6513" y="3238766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11" name="Freeform 37">
            <a:extLst>
              <a:ext uri="{FF2B5EF4-FFF2-40B4-BE49-F238E27FC236}">
                <a16:creationId xmlns:a16="http://schemas.microsoft.com/office/drawing/2014/main" id="{83E4F22B-D3FF-FCD7-8035-A7508E9280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9635" y="3238766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12" name="Freeform 37">
            <a:extLst>
              <a:ext uri="{FF2B5EF4-FFF2-40B4-BE49-F238E27FC236}">
                <a16:creationId xmlns:a16="http://schemas.microsoft.com/office/drawing/2014/main" id="{D18346C5-CD03-26C7-A056-4CB101C43B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2757" y="3238766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13" name="Freeform 37">
            <a:extLst>
              <a:ext uri="{FF2B5EF4-FFF2-40B4-BE49-F238E27FC236}">
                <a16:creationId xmlns:a16="http://schemas.microsoft.com/office/drawing/2014/main" id="{7FA8FD9E-8FE1-71EC-D466-40FABDB124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5879" y="3238766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14" name="Freeform 37">
            <a:extLst>
              <a:ext uri="{FF2B5EF4-FFF2-40B4-BE49-F238E27FC236}">
                <a16:creationId xmlns:a16="http://schemas.microsoft.com/office/drawing/2014/main" id="{A36F7BED-6658-2FED-2733-89A466A4DE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001" y="3238766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15" name="Freeform 37">
            <a:extLst>
              <a:ext uri="{FF2B5EF4-FFF2-40B4-BE49-F238E27FC236}">
                <a16:creationId xmlns:a16="http://schemas.microsoft.com/office/drawing/2014/main" id="{B260ABE0-6A0A-610C-287E-278969FB4A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2123" y="3238766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16" name="Freeform 37">
            <a:extLst>
              <a:ext uri="{FF2B5EF4-FFF2-40B4-BE49-F238E27FC236}">
                <a16:creationId xmlns:a16="http://schemas.microsoft.com/office/drawing/2014/main" id="{8953AFC8-5A4C-5F2F-237A-AB42511143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15245" y="3238766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17" name="Freeform 37">
            <a:extLst>
              <a:ext uri="{FF2B5EF4-FFF2-40B4-BE49-F238E27FC236}">
                <a16:creationId xmlns:a16="http://schemas.microsoft.com/office/drawing/2014/main" id="{A823063D-F667-DB57-A39D-101C7DCA00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58367" y="3238766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18" name="Freeform 37">
            <a:extLst>
              <a:ext uri="{FF2B5EF4-FFF2-40B4-BE49-F238E27FC236}">
                <a16:creationId xmlns:a16="http://schemas.microsoft.com/office/drawing/2014/main" id="{6B60EEE7-1BAF-E7A0-7155-288B69DC55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01489" y="3238766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19" name="Freeform 37">
            <a:extLst>
              <a:ext uri="{FF2B5EF4-FFF2-40B4-BE49-F238E27FC236}">
                <a16:creationId xmlns:a16="http://schemas.microsoft.com/office/drawing/2014/main" id="{4685F00B-B672-5EDF-928A-59A57AFD10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44614" y="3238766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22" name="Freeform 37">
            <a:extLst>
              <a:ext uri="{FF2B5EF4-FFF2-40B4-BE49-F238E27FC236}">
                <a16:creationId xmlns:a16="http://schemas.microsoft.com/office/drawing/2014/main" id="{21917B9D-485B-B41F-CF14-4C3EC843A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7781" y="3470541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00B0F0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23" name="Freeform 37">
            <a:extLst>
              <a:ext uri="{FF2B5EF4-FFF2-40B4-BE49-F238E27FC236}">
                <a16:creationId xmlns:a16="http://schemas.microsoft.com/office/drawing/2014/main" id="{2BEFFA74-8AD3-CE3A-4682-9F4D3F6837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0903" y="3470541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24" name="Freeform 37">
            <a:extLst>
              <a:ext uri="{FF2B5EF4-FFF2-40B4-BE49-F238E27FC236}">
                <a16:creationId xmlns:a16="http://schemas.microsoft.com/office/drawing/2014/main" id="{BF8CA2F3-5039-85F9-14DD-9A82236C86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4025" y="3470541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25" name="Freeform 37">
            <a:extLst>
              <a:ext uri="{FF2B5EF4-FFF2-40B4-BE49-F238E27FC236}">
                <a16:creationId xmlns:a16="http://schemas.microsoft.com/office/drawing/2014/main" id="{622059DB-986E-FDCB-744A-C2E7510BD6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7147" y="3470541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26" name="Freeform 37">
            <a:extLst>
              <a:ext uri="{FF2B5EF4-FFF2-40B4-BE49-F238E27FC236}">
                <a16:creationId xmlns:a16="http://schemas.microsoft.com/office/drawing/2014/main" id="{BE32D651-29E0-A70E-8FA2-B861501E9A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0269" y="3470541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27" name="Freeform 37">
            <a:extLst>
              <a:ext uri="{FF2B5EF4-FFF2-40B4-BE49-F238E27FC236}">
                <a16:creationId xmlns:a16="http://schemas.microsoft.com/office/drawing/2014/main" id="{53C30804-327B-87F3-999C-004E659A06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3391" y="3470541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28" name="Freeform 37">
            <a:extLst>
              <a:ext uri="{FF2B5EF4-FFF2-40B4-BE49-F238E27FC236}">
                <a16:creationId xmlns:a16="http://schemas.microsoft.com/office/drawing/2014/main" id="{06A1DCDF-C653-D7C4-5B99-CF6A7776B1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6513" y="3470541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29" name="Freeform 37">
            <a:extLst>
              <a:ext uri="{FF2B5EF4-FFF2-40B4-BE49-F238E27FC236}">
                <a16:creationId xmlns:a16="http://schemas.microsoft.com/office/drawing/2014/main" id="{F7B7CE7D-1C40-2913-23FE-933D369868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9635" y="3470541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0" name="Freeform 37">
            <a:extLst>
              <a:ext uri="{FF2B5EF4-FFF2-40B4-BE49-F238E27FC236}">
                <a16:creationId xmlns:a16="http://schemas.microsoft.com/office/drawing/2014/main" id="{D35FD98A-AF7D-CBF0-99B0-AA686DFC83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2757" y="3470541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1" name="Freeform 37">
            <a:extLst>
              <a:ext uri="{FF2B5EF4-FFF2-40B4-BE49-F238E27FC236}">
                <a16:creationId xmlns:a16="http://schemas.microsoft.com/office/drawing/2014/main" id="{42CECF00-B565-0D2C-B221-73B09BC6DD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5879" y="3470541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2" name="Freeform 37">
            <a:extLst>
              <a:ext uri="{FF2B5EF4-FFF2-40B4-BE49-F238E27FC236}">
                <a16:creationId xmlns:a16="http://schemas.microsoft.com/office/drawing/2014/main" id="{990064DB-9F50-FAD4-9D9B-851E45C481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001" y="3470541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3" name="Freeform 37">
            <a:extLst>
              <a:ext uri="{FF2B5EF4-FFF2-40B4-BE49-F238E27FC236}">
                <a16:creationId xmlns:a16="http://schemas.microsoft.com/office/drawing/2014/main" id="{AD80316C-2951-CECA-7C15-CA9F3A0652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2123" y="3470541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4" name="Freeform 37">
            <a:extLst>
              <a:ext uri="{FF2B5EF4-FFF2-40B4-BE49-F238E27FC236}">
                <a16:creationId xmlns:a16="http://schemas.microsoft.com/office/drawing/2014/main" id="{ED8CD671-5260-D326-7F66-DEA86491DB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15245" y="3470541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5" name="Freeform 37">
            <a:extLst>
              <a:ext uri="{FF2B5EF4-FFF2-40B4-BE49-F238E27FC236}">
                <a16:creationId xmlns:a16="http://schemas.microsoft.com/office/drawing/2014/main" id="{3C9C0FB8-DE97-2095-914B-4D649AD7A5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58367" y="3470541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6" name="Freeform 37">
            <a:extLst>
              <a:ext uri="{FF2B5EF4-FFF2-40B4-BE49-F238E27FC236}">
                <a16:creationId xmlns:a16="http://schemas.microsoft.com/office/drawing/2014/main" id="{81918906-C815-4B52-8946-0A1496E81C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01489" y="3470541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7" name="Freeform 37">
            <a:extLst>
              <a:ext uri="{FF2B5EF4-FFF2-40B4-BE49-F238E27FC236}">
                <a16:creationId xmlns:a16="http://schemas.microsoft.com/office/drawing/2014/main" id="{B0CDBC50-C569-F0C0-99EE-72AB34C1B8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44614" y="3470541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9" name="Freeform 37">
            <a:extLst>
              <a:ext uri="{FF2B5EF4-FFF2-40B4-BE49-F238E27FC236}">
                <a16:creationId xmlns:a16="http://schemas.microsoft.com/office/drawing/2014/main" id="{CB6C75CA-4F91-35A0-5E30-C3D26B4444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7781" y="3702316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00B0F0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40" name="Freeform 37">
            <a:extLst>
              <a:ext uri="{FF2B5EF4-FFF2-40B4-BE49-F238E27FC236}">
                <a16:creationId xmlns:a16="http://schemas.microsoft.com/office/drawing/2014/main" id="{602556E7-BFD4-1ADB-8AC2-8815FB63A3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0903" y="3702316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00B0F0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41" name="Freeform 37">
            <a:extLst>
              <a:ext uri="{FF2B5EF4-FFF2-40B4-BE49-F238E27FC236}">
                <a16:creationId xmlns:a16="http://schemas.microsoft.com/office/drawing/2014/main" id="{DDCF3799-1791-9D4A-C2BA-EDAA17C4B6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4025" y="3702316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42" name="Freeform 37">
            <a:extLst>
              <a:ext uri="{FF2B5EF4-FFF2-40B4-BE49-F238E27FC236}">
                <a16:creationId xmlns:a16="http://schemas.microsoft.com/office/drawing/2014/main" id="{C23096EF-AB08-DB79-78DA-26CA011FF0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7147" y="3702316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43" name="Freeform 37">
            <a:extLst>
              <a:ext uri="{FF2B5EF4-FFF2-40B4-BE49-F238E27FC236}">
                <a16:creationId xmlns:a16="http://schemas.microsoft.com/office/drawing/2014/main" id="{B1FD467B-2868-34AC-A3AE-93EF407206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0269" y="3702316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44" name="Freeform 37">
            <a:extLst>
              <a:ext uri="{FF2B5EF4-FFF2-40B4-BE49-F238E27FC236}">
                <a16:creationId xmlns:a16="http://schemas.microsoft.com/office/drawing/2014/main" id="{5D37A176-4DB3-8268-78E1-3D0DF66574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3391" y="3702316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45" name="Freeform 37">
            <a:extLst>
              <a:ext uri="{FF2B5EF4-FFF2-40B4-BE49-F238E27FC236}">
                <a16:creationId xmlns:a16="http://schemas.microsoft.com/office/drawing/2014/main" id="{3B71D6C4-9A41-76DC-8C3D-F7BBF7EC55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6513" y="3702316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46" name="Freeform 37">
            <a:extLst>
              <a:ext uri="{FF2B5EF4-FFF2-40B4-BE49-F238E27FC236}">
                <a16:creationId xmlns:a16="http://schemas.microsoft.com/office/drawing/2014/main" id="{719592D5-7D4A-C1F7-EB9B-C54F276B9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9635" y="3702316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47" name="Freeform 37">
            <a:extLst>
              <a:ext uri="{FF2B5EF4-FFF2-40B4-BE49-F238E27FC236}">
                <a16:creationId xmlns:a16="http://schemas.microsoft.com/office/drawing/2014/main" id="{8A19FCFA-1EF6-7021-3187-6E3BD9DFEC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2757" y="3702316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48" name="Freeform 37">
            <a:extLst>
              <a:ext uri="{FF2B5EF4-FFF2-40B4-BE49-F238E27FC236}">
                <a16:creationId xmlns:a16="http://schemas.microsoft.com/office/drawing/2014/main" id="{E944AE20-C3D7-DE81-B736-E546100EBE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5879" y="3702316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49" name="Freeform 37">
            <a:extLst>
              <a:ext uri="{FF2B5EF4-FFF2-40B4-BE49-F238E27FC236}">
                <a16:creationId xmlns:a16="http://schemas.microsoft.com/office/drawing/2014/main" id="{5FA353A4-446D-C398-E879-1AD0A2DE35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001" y="3702316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50" name="Freeform 37">
            <a:extLst>
              <a:ext uri="{FF2B5EF4-FFF2-40B4-BE49-F238E27FC236}">
                <a16:creationId xmlns:a16="http://schemas.microsoft.com/office/drawing/2014/main" id="{D527B979-531C-7B47-0336-D718FC1650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2123" y="3702316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51" name="Freeform 37">
            <a:extLst>
              <a:ext uri="{FF2B5EF4-FFF2-40B4-BE49-F238E27FC236}">
                <a16:creationId xmlns:a16="http://schemas.microsoft.com/office/drawing/2014/main" id="{2030F95C-685D-1997-9226-F2E0982EE8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15245" y="3702316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52" name="Freeform 37">
            <a:extLst>
              <a:ext uri="{FF2B5EF4-FFF2-40B4-BE49-F238E27FC236}">
                <a16:creationId xmlns:a16="http://schemas.microsoft.com/office/drawing/2014/main" id="{C305DEF9-70CE-DF31-8019-3E3CD298B9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58367" y="3702316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53" name="Freeform 37">
            <a:extLst>
              <a:ext uri="{FF2B5EF4-FFF2-40B4-BE49-F238E27FC236}">
                <a16:creationId xmlns:a16="http://schemas.microsoft.com/office/drawing/2014/main" id="{443BF792-67B6-D7EF-F567-23DE29827E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01489" y="3702316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54" name="Freeform 37">
            <a:extLst>
              <a:ext uri="{FF2B5EF4-FFF2-40B4-BE49-F238E27FC236}">
                <a16:creationId xmlns:a16="http://schemas.microsoft.com/office/drawing/2014/main" id="{956E786A-8CC3-B70E-4773-3956A5A318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44614" y="3702316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56" name="Freeform 37">
            <a:extLst>
              <a:ext uri="{FF2B5EF4-FFF2-40B4-BE49-F238E27FC236}">
                <a16:creationId xmlns:a16="http://schemas.microsoft.com/office/drawing/2014/main" id="{58B5D235-1A53-1C0B-8D39-74513EB90D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7781" y="3934091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57" name="Freeform 37">
            <a:extLst>
              <a:ext uri="{FF2B5EF4-FFF2-40B4-BE49-F238E27FC236}">
                <a16:creationId xmlns:a16="http://schemas.microsoft.com/office/drawing/2014/main" id="{1232B311-401E-C9C8-A285-1CDD4847B1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0903" y="3934091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00B0F0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58" name="Freeform 37">
            <a:extLst>
              <a:ext uri="{FF2B5EF4-FFF2-40B4-BE49-F238E27FC236}">
                <a16:creationId xmlns:a16="http://schemas.microsoft.com/office/drawing/2014/main" id="{FCFCBF8D-207E-1997-D1B1-36FD1ADBFB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4025" y="3934091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59" name="Freeform 37">
            <a:extLst>
              <a:ext uri="{FF2B5EF4-FFF2-40B4-BE49-F238E27FC236}">
                <a16:creationId xmlns:a16="http://schemas.microsoft.com/office/drawing/2014/main" id="{A9F58A9A-91BC-9E77-5A34-11DEE1ED44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7147" y="3934091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60" name="Freeform 37">
            <a:extLst>
              <a:ext uri="{FF2B5EF4-FFF2-40B4-BE49-F238E27FC236}">
                <a16:creationId xmlns:a16="http://schemas.microsoft.com/office/drawing/2014/main" id="{42C81CBC-0ED7-5BE7-BF9C-530B9A00E9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0269" y="3934091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61" name="Freeform 37">
            <a:extLst>
              <a:ext uri="{FF2B5EF4-FFF2-40B4-BE49-F238E27FC236}">
                <a16:creationId xmlns:a16="http://schemas.microsoft.com/office/drawing/2014/main" id="{FBDF9DE1-42ED-FF11-316B-6D44AB0B04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3391" y="3934091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62" name="Freeform 37">
            <a:extLst>
              <a:ext uri="{FF2B5EF4-FFF2-40B4-BE49-F238E27FC236}">
                <a16:creationId xmlns:a16="http://schemas.microsoft.com/office/drawing/2014/main" id="{2AF23482-D8B2-516E-92FA-4C17830685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6513" y="3934091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63" name="Freeform 37">
            <a:extLst>
              <a:ext uri="{FF2B5EF4-FFF2-40B4-BE49-F238E27FC236}">
                <a16:creationId xmlns:a16="http://schemas.microsoft.com/office/drawing/2014/main" id="{B2115FBF-021F-A791-E886-9EDC5F541A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9635" y="3934091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300" name="Freeform 37">
            <a:extLst>
              <a:ext uri="{FF2B5EF4-FFF2-40B4-BE49-F238E27FC236}">
                <a16:creationId xmlns:a16="http://schemas.microsoft.com/office/drawing/2014/main" id="{B39B7F6C-2ABB-2304-9DF0-255202ABE6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2757" y="3934091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301" name="Freeform 37">
            <a:extLst>
              <a:ext uri="{FF2B5EF4-FFF2-40B4-BE49-F238E27FC236}">
                <a16:creationId xmlns:a16="http://schemas.microsoft.com/office/drawing/2014/main" id="{295044DF-1F96-C45B-A0F0-D3FBA1C9F0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5879" y="3934091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302" name="Freeform 37">
            <a:extLst>
              <a:ext uri="{FF2B5EF4-FFF2-40B4-BE49-F238E27FC236}">
                <a16:creationId xmlns:a16="http://schemas.microsoft.com/office/drawing/2014/main" id="{1F5E7D24-928D-A957-EF67-C19F4E741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001" y="3934091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303" name="Freeform 37">
            <a:extLst>
              <a:ext uri="{FF2B5EF4-FFF2-40B4-BE49-F238E27FC236}">
                <a16:creationId xmlns:a16="http://schemas.microsoft.com/office/drawing/2014/main" id="{E46FF56A-8503-591F-C77C-B50E9742BA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2123" y="3934091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304" name="Freeform 37">
            <a:extLst>
              <a:ext uri="{FF2B5EF4-FFF2-40B4-BE49-F238E27FC236}">
                <a16:creationId xmlns:a16="http://schemas.microsoft.com/office/drawing/2014/main" id="{C7C0AB41-49DD-E888-9A55-081124F76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15245" y="3934091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305" name="Freeform 37">
            <a:extLst>
              <a:ext uri="{FF2B5EF4-FFF2-40B4-BE49-F238E27FC236}">
                <a16:creationId xmlns:a16="http://schemas.microsoft.com/office/drawing/2014/main" id="{8D9C4B1B-755E-FD2E-BD66-F1D7C70625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58367" y="3934091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306" name="Freeform 37">
            <a:extLst>
              <a:ext uri="{FF2B5EF4-FFF2-40B4-BE49-F238E27FC236}">
                <a16:creationId xmlns:a16="http://schemas.microsoft.com/office/drawing/2014/main" id="{A3AE60B2-11FA-BB35-9893-3FF4094D31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01489" y="3934091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307" name="Freeform 37">
            <a:extLst>
              <a:ext uri="{FF2B5EF4-FFF2-40B4-BE49-F238E27FC236}">
                <a16:creationId xmlns:a16="http://schemas.microsoft.com/office/drawing/2014/main" id="{CBA3D90B-8D10-F453-4A0C-C9C1A8D9F9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44614" y="3934091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309" name="Freeform 37">
            <a:extLst>
              <a:ext uri="{FF2B5EF4-FFF2-40B4-BE49-F238E27FC236}">
                <a16:creationId xmlns:a16="http://schemas.microsoft.com/office/drawing/2014/main" id="{C67587BC-5B66-037C-1647-BDE0E4501B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7781" y="4238009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310" name="Freeform 37">
            <a:extLst>
              <a:ext uri="{FF2B5EF4-FFF2-40B4-BE49-F238E27FC236}">
                <a16:creationId xmlns:a16="http://schemas.microsoft.com/office/drawing/2014/main" id="{26B3AB16-6F3A-8B7C-92D1-F486D6DF2F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0903" y="4238009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311" name="Freeform 37">
            <a:extLst>
              <a:ext uri="{FF2B5EF4-FFF2-40B4-BE49-F238E27FC236}">
                <a16:creationId xmlns:a16="http://schemas.microsoft.com/office/drawing/2014/main" id="{2AC03832-12BB-8E14-5625-BA6480963D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4025" y="4238009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3A3838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312" name="Freeform 37">
            <a:extLst>
              <a:ext uri="{FF2B5EF4-FFF2-40B4-BE49-F238E27FC236}">
                <a16:creationId xmlns:a16="http://schemas.microsoft.com/office/drawing/2014/main" id="{CD3B6A81-8063-DA9D-6B3B-092BB4EC0F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7147" y="4238009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3A3838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313" name="Freeform 37">
            <a:extLst>
              <a:ext uri="{FF2B5EF4-FFF2-40B4-BE49-F238E27FC236}">
                <a16:creationId xmlns:a16="http://schemas.microsoft.com/office/drawing/2014/main" id="{9D650C10-E7E1-F2A1-C3B8-B09CBCCE57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0269" y="4238009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3A3838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314" name="Freeform 37">
            <a:extLst>
              <a:ext uri="{FF2B5EF4-FFF2-40B4-BE49-F238E27FC236}">
                <a16:creationId xmlns:a16="http://schemas.microsoft.com/office/drawing/2014/main" id="{DA4CF6AF-CCDC-8F0E-A491-25DE483057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3391" y="4238009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3A3838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315" name="Freeform 37">
            <a:extLst>
              <a:ext uri="{FF2B5EF4-FFF2-40B4-BE49-F238E27FC236}">
                <a16:creationId xmlns:a16="http://schemas.microsoft.com/office/drawing/2014/main" id="{E5B078E7-6594-1168-1CF7-CEC7D19B17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6513" y="4238009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3A3838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316" name="Freeform 37">
            <a:extLst>
              <a:ext uri="{FF2B5EF4-FFF2-40B4-BE49-F238E27FC236}">
                <a16:creationId xmlns:a16="http://schemas.microsoft.com/office/drawing/2014/main" id="{788203DF-8985-2836-18D5-4233D9B3A7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9635" y="4238009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3A3838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317" name="Freeform 37">
            <a:extLst>
              <a:ext uri="{FF2B5EF4-FFF2-40B4-BE49-F238E27FC236}">
                <a16:creationId xmlns:a16="http://schemas.microsoft.com/office/drawing/2014/main" id="{F97F5812-C6D1-49A0-902A-FC1444E5EC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2757" y="4238009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3A3838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318" name="Freeform 37">
            <a:extLst>
              <a:ext uri="{FF2B5EF4-FFF2-40B4-BE49-F238E27FC236}">
                <a16:creationId xmlns:a16="http://schemas.microsoft.com/office/drawing/2014/main" id="{467B9F61-13D3-5376-1B81-865565FDBC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5879" y="4238009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3A3838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319" name="Freeform 37">
            <a:extLst>
              <a:ext uri="{FF2B5EF4-FFF2-40B4-BE49-F238E27FC236}">
                <a16:creationId xmlns:a16="http://schemas.microsoft.com/office/drawing/2014/main" id="{7B1F33AA-338B-AD97-A979-42E327422D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001" y="4238009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3A3838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320" name="Freeform 37">
            <a:extLst>
              <a:ext uri="{FF2B5EF4-FFF2-40B4-BE49-F238E27FC236}">
                <a16:creationId xmlns:a16="http://schemas.microsoft.com/office/drawing/2014/main" id="{AF45822F-BE81-B233-48F1-A943880052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2123" y="4238009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3A3838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321" name="Freeform 37">
            <a:extLst>
              <a:ext uri="{FF2B5EF4-FFF2-40B4-BE49-F238E27FC236}">
                <a16:creationId xmlns:a16="http://schemas.microsoft.com/office/drawing/2014/main" id="{9B67B1F3-135B-A386-79F9-6C4CBAAA8C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15245" y="4238009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322" name="Freeform 37">
            <a:extLst>
              <a:ext uri="{FF2B5EF4-FFF2-40B4-BE49-F238E27FC236}">
                <a16:creationId xmlns:a16="http://schemas.microsoft.com/office/drawing/2014/main" id="{E42D3B0C-A038-972B-5B5E-43EB18542C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58367" y="4238009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323" name="Freeform 37">
            <a:extLst>
              <a:ext uri="{FF2B5EF4-FFF2-40B4-BE49-F238E27FC236}">
                <a16:creationId xmlns:a16="http://schemas.microsoft.com/office/drawing/2014/main" id="{E2412FDA-AA8E-48F4-5ADF-15C8FE6922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01489" y="4238009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324" name="Freeform 37">
            <a:extLst>
              <a:ext uri="{FF2B5EF4-FFF2-40B4-BE49-F238E27FC236}">
                <a16:creationId xmlns:a16="http://schemas.microsoft.com/office/drawing/2014/main" id="{E1E30CD6-F715-E17D-20A6-CDD6130DFC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44614" y="4238009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326" name="Freeform 37">
            <a:extLst>
              <a:ext uri="{FF2B5EF4-FFF2-40B4-BE49-F238E27FC236}">
                <a16:creationId xmlns:a16="http://schemas.microsoft.com/office/drawing/2014/main" id="{DC36101A-4263-0215-AA77-879C6AD9A9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7781" y="4468155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327" name="Freeform 37">
            <a:extLst>
              <a:ext uri="{FF2B5EF4-FFF2-40B4-BE49-F238E27FC236}">
                <a16:creationId xmlns:a16="http://schemas.microsoft.com/office/drawing/2014/main" id="{F5440F99-3328-EA64-04EF-F177F43043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0903" y="4468155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072" name="Freeform 37">
            <a:extLst>
              <a:ext uri="{FF2B5EF4-FFF2-40B4-BE49-F238E27FC236}">
                <a16:creationId xmlns:a16="http://schemas.microsoft.com/office/drawing/2014/main" id="{440FB729-95BF-42BB-237F-5076915663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4025" y="4468155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00B0F0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328" name="Freeform 37">
            <a:extLst>
              <a:ext uri="{FF2B5EF4-FFF2-40B4-BE49-F238E27FC236}">
                <a16:creationId xmlns:a16="http://schemas.microsoft.com/office/drawing/2014/main" id="{8202E20C-6128-652D-901E-FBA15DB1EE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7147" y="4468155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00B0F0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329" name="Freeform 37">
            <a:extLst>
              <a:ext uri="{FF2B5EF4-FFF2-40B4-BE49-F238E27FC236}">
                <a16:creationId xmlns:a16="http://schemas.microsoft.com/office/drawing/2014/main" id="{E4D6FC69-B509-02D6-4107-F36CCB27BD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0269" y="4468155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00B0F0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330" name="Freeform 37">
            <a:extLst>
              <a:ext uri="{FF2B5EF4-FFF2-40B4-BE49-F238E27FC236}">
                <a16:creationId xmlns:a16="http://schemas.microsoft.com/office/drawing/2014/main" id="{4315C325-60BE-8E11-044C-3BBFF2E2A7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3391" y="4468155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00B0F0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331" name="Freeform 37">
            <a:extLst>
              <a:ext uri="{FF2B5EF4-FFF2-40B4-BE49-F238E27FC236}">
                <a16:creationId xmlns:a16="http://schemas.microsoft.com/office/drawing/2014/main" id="{881EB9A2-9BA0-B46C-007A-3E24F71515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6513" y="4468155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00B0F0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332" name="Freeform 37">
            <a:extLst>
              <a:ext uri="{FF2B5EF4-FFF2-40B4-BE49-F238E27FC236}">
                <a16:creationId xmlns:a16="http://schemas.microsoft.com/office/drawing/2014/main" id="{F1FC2580-1A29-C26C-2BE8-AD721C46C0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9635" y="4468155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00B0F0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333" name="Freeform 37">
            <a:extLst>
              <a:ext uri="{FF2B5EF4-FFF2-40B4-BE49-F238E27FC236}">
                <a16:creationId xmlns:a16="http://schemas.microsoft.com/office/drawing/2014/main" id="{FE21AC28-D15C-016B-2C1E-FC24469F36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2757" y="4468155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00B0F0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334" name="Freeform 37">
            <a:extLst>
              <a:ext uri="{FF2B5EF4-FFF2-40B4-BE49-F238E27FC236}">
                <a16:creationId xmlns:a16="http://schemas.microsoft.com/office/drawing/2014/main" id="{BAFB94E7-9352-1353-5982-42F0754C39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5879" y="4468155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00B0F0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335" name="Freeform 37">
            <a:extLst>
              <a:ext uri="{FF2B5EF4-FFF2-40B4-BE49-F238E27FC236}">
                <a16:creationId xmlns:a16="http://schemas.microsoft.com/office/drawing/2014/main" id="{49C3FC79-E24B-3C04-DC56-6A295444CE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001" y="4468155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336" name="Freeform 37">
            <a:extLst>
              <a:ext uri="{FF2B5EF4-FFF2-40B4-BE49-F238E27FC236}">
                <a16:creationId xmlns:a16="http://schemas.microsoft.com/office/drawing/2014/main" id="{78E86D0E-307E-08D7-FC12-8764E14DCA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2123" y="4468155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337" name="Freeform 37">
            <a:extLst>
              <a:ext uri="{FF2B5EF4-FFF2-40B4-BE49-F238E27FC236}">
                <a16:creationId xmlns:a16="http://schemas.microsoft.com/office/drawing/2014/main" id="{7926A5E2-E2CC-4EF3-7C59-B0170C2723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15245" y="4468155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338" name="Freeform 37">
            <a:extLst>
              <a:ext uri="{FF2B5EF4-FFF2-40B4-BE49-F238E27FC236}">
                <a16:creationId xmlns:a16="http://schemas.microsoft.com/office/drawing/2014/main" id="{1CCA2DF3-58E2-C3A3-172D-0DF132E606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58367" y="4468155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339" name="Freeform 37">
            <a:extLst>
              <a:ext uri="{FF2B5EF4-FFF2-40B4-BE49-F238E27FC236}">
                <a16:creationId xmlns:a16="http://schemas.microsoft.com/office/drawing/2014/main" id="{E27A08F6-2B78-D882-0DF1-1159043C50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01489" y="4468155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340" name="Freeform 37">
            <a:extLst>
              <a:ext uri="{FF2B5EF4-FFF2-40B4-BE49-F238E27FC236}">
                <a16:creationId xmlns:a16="http://schemas.microsoft.com/office/drawing/2014/main" id="{98916781-F4A6-7945-0522-9FBCEFE45E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44614" y="4468155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342" name="Freeform 37">
            <a:extLst>
              <a:ext uri="{FF2B5EF4-FFF2-40B4-BE49-F238E27FC236}">
                <a16:creationId xmlns:a16="http://schemas.microsoft.com/office/drawing/2014/main" id="{07DE89EA-ED23-26E7-7670-656D7DE984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7781" y="4698301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343" name="Freeform 37">
            <a:extLst>
              <a:ext uri="{FF2B5EF4-FFF2-40B4-BE49-F238E27FC236}">
                <a16:creationId xmlns:a16="http://schemas.microsoft.com/office/drawing/2014/main" id="{6CE52FC5-D284-E16A-97C2-FC4A432B1D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0903" y="4698301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344" name="Freeform 37">
            <a:extLst>
              <a:ext uri="{FF2B5EF4-FFF2-40B4-BE49-F238E27FC236}">
                <a16:creationId xmlns:a16="http://schemas.microsoft.com/office/drawing/2014/main" id="{1E5DB9F1-4B95-36E6-B907-9ADB537306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4025" y="4698301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00B0F0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345" name="Freeform 37">
            <a:extLst>
              <a:ext uri="{FF2B5EF4-FFF2-40B4-BE49-F238E27FC236}">
                <a16:creationId xmlns:a16="http://schemas.microsoft.com/office/drawing/2014/main" id="{27DD6D62-012F-3C60-48B6-C01B22E60D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7147" y="4698301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00B0F0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346" name="Freeform 37">
            <a:extLst>
              <a:ext uri="{FF2B5EF4-FFF2-40B4-BE49-F238E27FC236}">
                <a16:creationId xmlns:a16="http://schemas.microsoft.com/office/drawing/2014/main" id="{342D8DD9-D26D-6F0A-776A-D8C444F47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0269" y="4698301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00B0F0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347" name="Freeform 37">
            <a:extLst>
              <a:ext uri="{FF2B5EF4-FFF2-40B4-BE49-F238E27FC236}">
                <a16:creationId xmlns:a16="http://schemas.microsoft.com/office/drawing/2014/main" id="{DE6EAE14-8AB7-FE1D-5CAC-C6DD253CA8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3391" y="4698301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00B0F0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348" name="Freeform 37">
            <a:extLst>
              <a:ext uri="{FF2B5EF4-FFF2-40B4-BE49-F238E27FC236}">
                <a16:creationId xmlns:a16="http://schemas.microsoft.com/office/drawing/2014/main" id="{CB3AABD0-9407-1B4B-6EE1-557B16CD55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6513" y="4698301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349" name="Freeform 37">
            <a:extLst>
              <a:ext uri="{FF2B5EF4-FFF2-40B4-BE49-F238E27FC236}">
                <a16:creationId xmlns:a16="http://schemas.microsoft.com/office/drawing/2014/main" id="{E4A78A45-087F-FFCE-940E-585EFB31F6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9635" y="4698301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350" name="Freeform 37">
            <a:extLst>
              <a:ext uri="{FF2B5EF4-FFF2-40B4-BE49-F238E27FC236}">
                <a16:creationId xmlns:a16="http://schemas.microsoft.com/office/drawing/2014/main" id="{0793FF6E-006D-73F9-BE89-487D2A3431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2757" y="4698301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351" name="Freeform 37">
            <a:extLst>
              <a:ext uri="{FF2B5EF4-FFF2-40B4-BE49-F238E27FC236}">
                <a16:creationId xmlns:a16="http://schemas.microsoft.com/office/drawing/2014/main" id="{445CA09A-E077-9023-7152-BB6747A7BE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5879" y="4698301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352" name="Freeform 37">
            <a:extLst>
              <a:ext uri="{FF2B5EF4-FFF2-40B4-BE49-F238E27FC236}">
                <a16:creationId xmlns:a16="http://schemas.microsoft.com/office/drawing/2014/main" id="{72F1161B-A37A-0724-0E8E-C5CA422879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001" y="4698301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353" name="Freeform 37">
            <a:extLst>
              <a:ext uri="{FF2B5EF4-FFF2-40B4-BE49-F238E27FC236}">
                <a16:creationId xmlns:a16="http://schemas.microsoft.com/office/drawing/2014/main" id="{C35924F2-5465-2A73-C7E1-EC7CFDA58B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2123" y="4698301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354" name="Freeform 37">
            <a:extLst>
              <a:ext uri="{FF2B5EF4-FFF2-40B4-BE49-F238E27FC236}">
                <a16:creationId xmlns:a16="http://schemas.microsoft.com/office/drawing/2014/main" id="{76C9576E-008F-474E-3481-2773E45AE5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15245" y="4698301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355" name="Freeform 37">
            <a:extLst>
              <a:ext uri="{FF2B5EF4-FFF2-40B4-BE49-F238E27FC236}">
                <a16:creationId xmlns:a16="http://schemas.microsoft.com/office/drawing/2014/main" id="{EFB3DE69-48A5-46E8-0773-CA2D92E0DE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58367" y="4698301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356" name="Freeform 37">
            <a:extLst>
              <a:ext uri="{FF2B5EF4-FFF2-40B4-BE49-F238E27FC236}">
                <a16:creationId xmlns:a16="http://schemas.microsoft.com/office/drawing/2014/main" id="{31B1B583-B393-BCD8-10DB-AB2001795E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01489" y="4698301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357" name="Freeform 37">
            <a:extLst>
              <a:ext uri="{FF2B5EF4-FFF2-40B4-BE49-F238E27FC236}">
                <a16:creationId xmlns:a16="http://schemas.microsoft.com/office/drawing/2014/main" id="{0E6E4899-6D5F-6A50-DA4E-F7BF46CBBA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44614" y="4698301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359" name="Freeform 37">
            <a:extLst>
              <a:ext uri="{FF2B5EF4-FFF2-40B4-BE49-F238E27FC236}">
                <a16:creationId xmlns:a16="http://schemas.microsoft.com/office/drawing/2014/main" id="{177A82DE-23BB-6663-2D2D-1A6EE425EA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7781" y="4928447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360" name="Freeform 37">
            <a:extLst>
              <a:ext uri="{FF2B5EF4-FFF2-40B4-BE49-F238E27FC236}">
                <a16:creationId xmlns:a16="http://schemas.microsoft.com/office/drawing/2014/main" id="{647E8439-898B-CBA7-99E0-6EB4D9AE6F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0903" y="4928447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361" name="Freeform 37">
            <a:extLst>
              <a:ext uri="{FF2B5EF4-FFF2-40B4-BE49-F238E27FC236}">
                <a16:creationId xmlns:a16="http://schemas.microsoft.com/office/drawing/2014/main" id="{5028D96B-2801-2B2C-50BD-8059B05E6B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4025" y="4928447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362" name="Freeform 37">
            <a:extLst>
              <a:ext uri="{FF2B5EF4-FFF2-40B4-BE49-F238E27FC236}">
                <a16:creationId xmlns:a16="http://schemas.microsoft.com/office/drawing/2014/main" id="{00F489F1-1BBF-831B-FFEC-14247849A5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7147" y="4928447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00B0F0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363" name="Freeform 37">
            <a:extLst>
              <a:ext uri="{FF2B5EF4-FFF2-40B4-BE49-F238E27FC236}">
                <a16:creationId xmlns:a16="http://schemas.microsoft.com/office/drawing/2014/main" id="{02360CB3-AA95-F070-7C05-E6E576EFE4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0269" y="4928447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00B0F0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364" name="Freeform 37">
            <a:extLst>
              <a:ext uri="{FF2B5EF4-FFF2-40B4-BE49-F238E27FC236}">
                <a16:creationId xmlns:a16="http://schemas.microsoft.com/office/drawing/2014/main" id="{7F017C96-1147-BCD8-7474-71A85D8CA7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3391" y="4928447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00B0F0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365" name="Freeform 37">
            <a:extLst>
              <a:ext uri="{FF2B5EF4-FFF2-40B4-BE49-F238E27FC236}">
                <a16:creationId xmlns:a16="http://schemas.microsoft.com/office/drawing/2014/main" id="{BDF0C0D8-4A55-22CF-A943-32E48BC329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6513" y="4928447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00B0F0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366" name="Freeform 37">
            <a:extLst>
              <a:ext uri="{FF2B5EF4-FFF2-40B4-BE49-F238E27FC236}">
                <a16:creationId xmlns:a16="http://schemas.microsoft.com/office/drawing/2014/main" id="{946351D7-EB51-2CF3-42F4-185A03187D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9635" y="4928447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00B0F0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367" name="Freeform 37">
            <a:extLst>
              <a:ext uri="{FF2B5EF4-FFF2-40B4-BE49-F238E27FC236}">
                <a16:creationId xmlns:a16="http://schemas.microsoft.com/office/drawing/2014/main" id="{E81DBF64-F366-E544-CD32-5019C0A404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2757" y="4928447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00B0F0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368" name="Freeform 37">
            <a:extLst>
              <a:ext uri="{FF2B5EF4-FFF2-40B4-BE49-F238E27FC236}">
                <a16:creationId xmlns:a16="http://schemas.microsoft.com/office/drawing/2014/main" id="{0E5C90F5-C954-10AD-D923-5C2EC9622E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5879" y="4928447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00B0F0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369" name="Freeform 37">
            <a:extLst>
              <a:ext uri="{FF2B5EF4-FFF2-40B4-BE49-F238E27FC236}">
                <a16:creationId xmlns:a16="http://schemas.microsoft.com/office/drawing/2014/main" id="{9A861C36-8E8C-EF25-98DD-BD2A055CE1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001" y="4928447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00B0F0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370" name="Freeform 37">
            <a:extLst>
              <a:ext uri="{FF2B5EF4-FFF2-40B4-BE49-F238E27FC236}">
                <a16:creationId xmlns:a16="http://schemas.microsoft.com/office/drawing/2014/main" id="{3941D506-F8E4-A79E-40E7-B82A67A31A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2123" y="4928447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371" name="Freeform 37">
            <a:extLst>
              <a:ext uri="{FF2B5EF4-FFF2-40B4-BE49-F238E27FC236}">
                <a16:creationId xmlns:a16="http://schemas.microsoft.com/office/drawing/2014/main" id="{81D0027B-9FC5-94AD-1532-918CB91DB0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15245" y="4928447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372" name="Freeform 37">
            <a:extLst>
              <a:ext uri="{FF2B5EF4-FFF2-40B4-BE49-F238E27FC236}">
                <a16:creationId xmlns:a16="http://schemas.microsoft.com/office/drawing/2014/main" id="{E15F0EEA-66FE-7EC1-C882-E0D38CA5E5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58367" y="4928447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373" name="Freeform 37">
            <a:extLst>
              <a:ext uri="{FF2B5EF4-FFF2-40B4-BE49-F238E27FC236}">
                <a16:creationId xmlns:a16="http://schemas.microsoft.com/office/drawing/2014/main" id="{AD8B5731-60A5-5A2B-2CFA-61354266CE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01489" y="4928447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374" name="Freeform 37">
            <a:extLst>
              <a:ext uri="{FF2B5EF4-FFF2-40B4-BE49-F238E27FC236}">
                <a16:creationId xmlns:a16="http://schemas.microsoft.com/office/drawing/2014/main" id="{65EFAFF9-F181-B4F9-B1EB-38B3D18991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44614" y="4928447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376" name="Freeform 37">
            <a:extLst>
              <a:ext uri="{FF2B5EF4-FFF2-40B4-BE49-F238E27FC236}">
                <a16:creationId xmlns:a16="http://schemas.microsoft.com/office/drawing/2014/main" id="{DD6C70CB-1EF9-AE6E-12D4-28B57A476B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7781" y="5158594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377" name="Freeform 37">
            <a:extLst>
              <a:ext uri="{FF2B5EF4-FFF2-40B4-BE49-F238E27FC236}">
                <a16:creationId xmlns:a16="http://schemas.microsoft.com/office/drawing/2014/main" id="{0110AC2E-AFCE-3237-861E-9EFA5C3447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0903" y="5158594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378" name="Freeform 37">
            <a:extLst>
              <a:ext uri="{FF2B5EF4-FFF2-40B4-BE49-F238E27FC236}">
                <a16:creationId xmlns:a16="http://schemas.microsoft.com/office/drawing/2014/main" id="{5F0EC583-604F-8B1F-91CC-A9ABE1E91B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4025" y="5158594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379" name="Freeform 37">
            <a:extLst>
              <a:ext uri="{FF2B5EF4-FFF2-40B4-BE49-F238E27FC236}">
                <a16:creationId xmlns:a16="http://schemas.microsoft.com/office/drawing/2014/main" id="{D07082D1-E35B-FEAC-12BD-7D3F4C2FD9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7147" y="5158594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380" name="Freeform 37">
            <a:extLst>
              <a:ext uri="{FF2B5EF4-FFF2-40B4-BE49-F238E27FC236}">
                <a16:creationId xmlns:a16="http://schemas.microsoft.com/office/drawing/2014/main" id="{8723D779-543C-1338-8AB1-68939864C1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0269" y="5158594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381" name="Freeform 37">
            <a:extLst>
              <a:ext uri="{FF2B5EF4-FFF2-40B4-BE49-F238E27FC236}">
                <a16:creationId xmlns:a16="http://schemas.microsoft.com/office/drawing/2014/main" id="{3C58999A-902E-20FB-A470-74DA685A69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3391" y="5158594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382" name="Freeform 37">
            <a:extLst>
              <a:ext uri="{FF2B5EF4-FFF2-40B4-BE49-F238E27FC236}">
                <a16:creationId xmlns:a16="http://schemas.microsoft.com/office/drawing/2014/main" id="{7DB0AB1D-B7D0-2DC3-3322-DF2043768C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6513" y="5158594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383" name="Freeform 37">
            <a:extLst>
              <a:ext uri="{FF2B5EF4-FFF2-40B4-BE49-F238E27FC236}">
                <a16:creationId xmlns:a16="http://schemas.microsoft.com/office/drawing/2014/main" id="{8030D991-EB2F-2267-61A2-93F53ABF68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9635" y="5158594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384" name="Freeform 37">
            <a:extLst>
              <a:ext uri="{FF2B5EF4-FFF2-40B4-BE49-F238E27FC236}">
                <a16:creationId xmlns:a16="http://schemas.microsoft.com/office/drawing/2014/main" id="{3F8341B1-3FBA-F78A-9AE1-254A7AF529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2757" y="5158594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00B0F0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385" name="Freeform 37">
            <a:extLst>
              <a:ext uri="{FF2B5EF4-FFF2-40B4-BE49-F238E27FC236}">
                <a16:creationId xmlns:a16="http://schemas.microsoft.com/office/drawing/2014/main" id="{9CB41556-950A-D338-843E-7D0952008E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5879" y="5158594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00B0F0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386" name="Freeform 37">
            <a:extLst>
              <a:ext uri="{FF2B5EF4-FFF2-40B4-BE49-F238E27FC236}">
                <a16:creationId xmlns:a16="http://schemas.microsoft.com/office/drawing/2014/main" id="{FE586552-E13E-B276-238B-1D9E50AF54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001" y="5158594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00B0F0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387" name="Freeform 37">
            <a:extLst>
              <a:ext uri="{FF2B5EF4-FFF2-40B4-BE49-F238E27FC236}">
                <a16:creationId xmlns:a16="http://schemas.microsoft.com/office/drawing/2014/main" id="{0B79AD6C-1167-1FA3-AF22-201E5018EC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2123" y="5158594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00B0F0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388" name="Freeform 37">
            <a:extLst>
              <a:ext uri="{FF2B5EF4-FFF2-40B4-BE49-F238E27FC236}">
                <a16:creationId xmlns:a16="http://schemas.microsoft.com/office/drawing/2014/main" id="{81697D28-2640-B5F7-6ABE-68873527EF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15245" y="5158594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389" name="Freeform 37">
            <a:extLst>
              <a:ext uri="{FF2B5EF4-FFF2-40B4-BE49-F238E27FC236}">
                <a16:creationId xmlns:a16="http://schemas.microsoft.com/office/drawing/2014/main" id="{AD717091-98D0-5C0B-6FE9-ABEEF92E37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58367" y="5158594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390" name="Freeform 37">
            <a:extLst>
              <a:ext uri="{FF2B5EF4-FFF2-40B4-BE49-F238E27FC236}">
                <a16:creationId xmlns:a16="http://schemas.microsoft.com/office/drawing/2014/main" id="{60E09489-086F-2EBA-7BB7-400D8EF794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01489" y="5158594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391" name="Freeform 37">
            <a:extLst>
              <a:ext uri="{FF2B5EF4-FFF2-40B4-BE49-F238E27FC236}">
                <a16:creationId xmlns:a16="http://schemas.microsoft.com/office/drawing/2014/main" id="{18EFB241-FED4-16E4-16BE-86CDEE6BC4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44614" y="5158594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393" name="Freeform 37">
            <a:extLst>
              <a:ext uri="{FF2B5EF4-FFF2-40B4-BE49-F238E27FC236}">
                <a16:creationId xmlns:a16="http://schemas.microsoft.com/office/drawing/2014/main" id="{6F7C985E-1C61-C721-2D5B-3C84BBE676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7781" y="5466239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394" name="Freeform 37">
            <a:extLst>
              <a:ext uri="{FF2B5EF4-FFF2-40B4-BE49-F238E27FC236}">
                <a16:creationId xmlns:a16="http://schemas.microsoft.com/office/drawing/2014/main" id="{250E94CC-4977-CB4A-CD02-E091FF27D2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0903" y="5466239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395" name="Freeform 37">
            <a:extLst>
              <a:ext uri="{FF2B5EF4-FFF2-40B4-BE49-F238E27FC236}">
                <a16:creationId xmlns:a16="http://schemas.microsoft.com/office/drawing/2014/main" id="{7405B938-322C-D7A6-AE73-11546D02A1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4025" y="5466239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396" name="Freeform 37">
            <a:extLst>
              <a:ext uri="{FF2B5EF4-FFF2-40B4-BE49-F238E27FC236}">
                <a16:creationId xmlns:a16="http://schemas.microsoft.com/office/drawing/2014/main" id="{6722B348-5602-220F-7BA1-2957AAB8F3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7147" y="5466239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397" name="Freeform 37">
            <a:extLst>
              <a:ext uri="{FF2B5EF4-FFF2-40B4-BE49-F238E27FC236}">
                <a16:creationId xmlns:a16="http://schemas.microsoft.com/office/drawing/2014/main" id="{450D24C7-E47F-52F0-A6AD-451958A895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0269" y="5466239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398" name="Freeform 37">
            <a:extLst>
              <a:ext uri="{FF2B5EF4-FFF2-40B4-BE49-F238E27FC236}">
                <a16:creationId xmlns:a16="http://schemas.microsoft.com/office/drawing/2014/main" id="{3587C5FB-697E-CD2A-0F99-C01EF258B8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3391" y="5466239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399" name="Freeform 37">
            <a:extLst>
              <a:ext uri="{FF2B5EF4-FFF2-40B4-BE49-F238E27FC236}">
                <a16:creationId xmlns:a16="http://schemas.microsoft.com/office/drawing/2014/main" id="{B2D79C5F-AD1F-739A-9663-D96402C43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6513" y="5466239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3A3838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400" name="Freeform 37">
            <a:extLst>
              <a:ext uri="{FF2B5EF4-FFF2-40B4-BE49-F238E27FC236}">
                <a16:creationId xmlns:a16="http://schemas.microsoft.com/office/drawing/2014/main" id="{090AED03-5D15-2FA9-A73B-BD0B32BFEE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9635" y="5466239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3A3838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401" name="Freeform 37">
            <a:extLst>
              <a:ext uri="{FF2B5EF4-FFF2-40B4-BE49-F238E27FC236}">
                <a16:creationId xmlns:a16="http://schemas.microsoft.com/office/drawing/2014/main" id="{6399C6C9-DE55-B866-F1DD-3BB4FA3B51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2757" y="5466239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3A3838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402" name="Freeform 37">
            <a:extLst>
              <a:ext uri="{FF2B5EF4-FFF2-40B4-BE49-F238E27FC236}">
                <a16:creationId xmlns:a16="http://schemas.microsoft.com/office/drawing/2014/main" id="{B496B3B1-6590-8A61-FEF1-C9CF2882DD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5879" y="5466239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3A3838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403" name="Freeform 37">
            <a:extLst>
              <a:ext uri="{FF2B5EF4-FFF2-40B4-BE49-F238E27FC236}">
                <a16:creationId xmlns:a16="http://schemas.microsoft.com/office/drawing/2014/main" id="{86D03374-2260-6754-1B5D-4266EEDD08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001" y="5466239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3A3838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404" name="Freeform 37">
            <a:extLst>
              <a:ext uri="{FF2B5EF4-FFF2-40B4-BE49-F238E27FC236}">
                <a16:creationId xmlns:a16="http://schemas.microsoft.com/office/drawing/2014/main" id="{F5A8E91B-702B-965E-B01D-62EABDECE0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2123" y="5466239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3A3838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405" name="Freeform 37">
            <a:extLst>
              <a:ext uri="{FF2B5EF4-FFF2-40B4-BE49-F238E27FC236}">
                <a16:creationId xmlns:a16="http://schemas.microsoft.com/office/drawing/2014/main" id="{A47C2399-0D71-9E6F-80F0-5EE2F98811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15245" y="5466239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3A3838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406" name="Freeform 37">
            <a:extLst>
              <a:ext uri="{FF2B5EF4-FFF2-40B4-BE49-F238E27FC236}">
                <a16:creationId xmlns:a16="http://schemas.microsoft.com/office/drawing/2014/main" id="{3DB6EFFC-A425-7083-98AE-05A8AF9E6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58367" y="5466239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3A3838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407" name="Freeform 37">
            <a:extLst>
              <a:ext uri="{FF2B5EF4-FFF2-40B4-BE49-F238E27FC236}">
                <a16:creationId xmlns:a16="http://schemas.microsoft.com/office/drawing/2014/main" id="{3C75978B-576D-077C-C20F-2F6B2CCC2E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01489" y="5466239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3A3838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408" name="Freeform 37">
            <a:extLst>
              <a:ext uri="{FF2B5EF4-FFF2-40B4-BE49-F238E27FC236}">
                <a16:creationId xmlns:a16="http://schemas.microsoft.com/office/drawing/2014/main" id="{67821123-53DE-B405-E3CE-D97AC2950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44614" y="5466239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410" name="Freeform 37">
            <a:extLst>
              <a:ext uri="{FF2B5EF4-FFF2-40B4-BE49-F238E27FC236}">
                <a16:creationId xmlns:a16="http://schemas.microsoft.com/office/drawing/2014/main" id="{8A532FE6-00D7-EC2B-A5CE-F7B88913CC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7781" y="5696385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411" name="Freeform 37">
            <a:extLst>
              <a:ext uri="{FF2B5EF4-FFF2-40B4-BE49-F238E27FC236}">
                <a16:creationId xmlns:a16="http://schemas.microsoft.com/office/drawing/2014/main" id="{8192907A-7D4F-1CA1-7FD5-EC217ECAAF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0903" y="5696385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412" name="Freeform 37">
            <a:extLst>
              <a:ext uri="{FF2B5EF4-FFF2-40B4-BE49-F238E27FC236}">
                <a16:creationId xmlns:a16="http://schemas.microsoft.com/office/drawing/2014/main" id="{7C0F3F56-49DD-990D-A0DF-8D29523A4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4025" y="5696385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413" name="Freeform 37">
            <a:extLst>
              <a:ext uri="{FF2B5EF4-FFF2-40B4-BE49-F238E27FC236}">
                <a16:creationId xmlns:a16="http://schemas.microsoft.com/office/drawing/2014/main" id="{EF562D2A-EE19-A9CD-A11A-C352FE8069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7147" y="5696385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414" name="Freeform 37">
            <a:extLst>
              <a:ext uri="{FF2B5EF4-FFF2-40B4-BE49-F238E27FC236}">
                <a16:creationId xmlns:a16="http://schemas.microsoft.com/office/drawing/2014/main" id="{871E2A87-DAB1-4D3D-DE66-095B4E6B5E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0269" y="5696385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415" name="Freeform 37">
            <a:extLst>
              <a:ext uri="{FF2B5EF4-FFF2-40B4-BE49-F238E27FC236}">
                <a16:creationId xmlns:a16="http://schemas.microsoft.com/office/drawing/2014/main" id="{1DB8F38F-2A68-55F9-FB0C-EC3703D9E3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3391" y="5696385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416" name="Freeform 37">
            <a:extLst>
              <a:ext uri="{FF2B5EF4-FFF2-40B4-BE49-F238E27FC236}">
                <a16:creationId xmlns:a16="http://schemas.microsoft.com/office/drawing/2014/main" id="{88BB3006-D6E1-C594-23BE-BD7C8C6E4B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6513" y="5696385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00B0F0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417" name="Freeform 37">
            <a:extLst>
              <a:ext uri="{FF2B5EF4-FFF2-40B4-BE49-F238E27FC236}">
                <a16:creationId xmlns:a16="http://schemas.microsoft.com/office/drawing/2014/main" id="{4B278F06-6218-6A3A-DD8A-4C9248E56A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9635" y="5696385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00B0F0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418" name="Freeform 37">
            <a:extLst>
              <a:ext uri="{FF2B5EF4-FFF2-40B4-BE49-F238E27FC236}">
                <a16:creationId xmlns:a16="http://schemas.microsoft.com/office/drawing/2014/main" id="{BB699D16-2FB2-80D9-0F0E-54A953575F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2757" y="5696385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00B0F0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419" name="Freeform 37">
            <a:extLst>
              <a:ext uri="{FF2B5EF4-FFF2-40B4-BE49-F238E27FC236}">
                <a16:creationId xmlns:a16="http://schemas.microsoft.com/office/drawing/2014/main" id="{7EF135A8-FE8D-E3DE-630C-27AF3343E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5879" y="5696385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00B0F0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420" name="Freeform 37">
            <a:extLst>
              <a:ext uri="{FF2B5EF4-FFF2-40B4-BE49-F238E27FC236}">
                <a16:creationId xmlns:a16="http://schemas.microsoft.com/office/drawing/2014/main" id="{84321256-B1E5-EF92-A365-C41F31A81E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001" y="5696385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00B0F0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421" name="Freeform 37">
            <a:extLst>
              <a:ext uri="{FF2B5EF4-FFF2-40B4-BE49-F238E27FC236}">
                <a16:creationId xmlns:a16="http://schemas.microsoft.com/office/drawing/2014/main" id="{EA406221-AD4F-040C-3575-E95E9B8CF2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2123" y="5696385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00B0F0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422" name="Freeform 37">
            <a:extLst>
              <a:ext uri="{FF2B5EF4-FFF2-40B4-BE49-F238E27FC236}">
                <a16:creationId xmlns:a16="http://schemas.microsoft.com/office/drawing/2014/main" id="{E46C34F6-90FE-0E25-76EF-2B71CCA99E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15245" y="5696385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423" name="Freeform 37">
            <a:extLst>
              <a:ext uri="{FF2B5EF4-FFF2-40B4-BE49-F238E27FC236}">
                <a16:creationId xmlns:a16="http://schemas.microsoft.com/office/drawing/2014/main" id="{FB518659-4BE6-E81F-4810-8360D42BE9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58367" y="5696385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424" name="Freeform 37">
            <a:extLst>
              <a:ext uri="{FF2B5EF4-FFF2-40B4-BE49-F238E27FC236}">
                <a16:creationId xmlns:a16="http://schemas.microsoft.com/office/drawing/2014/main" id="{B36E52A5-47F0-1F43-8D95-3FDD8712F4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01489" y="5696385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425" name="Freeform 37">
            <a:extLst>
              <a:ext uri="{FF2B5EF4-FFF2-40B4-BE49-F238E27FC236}">
                <a16:creationId xmlns:a16="http://schemas.microsoft.com/office/drawing/2014/main" id="{18DD6130-A7F8-6527-333A-E0C8108347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44614" y="5696385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427" name="Freeform 37">
            <a:extLst>
              <a:ext uri="{FF2B5EF4-FFF2-40B4-BE49-F238E27FC236}">
                <a16:creationId xmlns:a16="http://schemas.microsoft.com/office/drawing/2014/main" id="{03A5F1A1-D60F-DCA2-C431-A63A5BDB76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7781" y="5926531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428" name="Freeform 37">
            <a:extLst>
              <a:ext uri="{FF2B5EF4-FFF2-40B4-BE49-F238E27FC236}">
                <a16:creationId xmlns:a16="http://schemas.microsoft.com/office/drawing/2014/main" id="{8C5FA246-6CCB-ADFE-7FE7-53CE885C8A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0903" y="5926531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429" name="Freeform 37">
            <a:extLst>
              <a:ext uri="{FF2B5EF4-FFF2-40B4-BE49-F238E27FC236}">
                <a16:creationId xmlns:a16="http://schemas.microsoft.com/office/drawing/2014/main" id="{05CF1089-D9BB-2844-A2F9-42678B53BB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4025" y="5926531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430" name="Freeform 37">
            <a:extLst>
              <a:ext uri="{FF2B5EF4-FFF2-40B4-BE49-F238E27FC236}">
                <a16:creationId xmlns:a16="http://schemas.microsoft.com/office/drawing/2014/main" id="{7AF53E0E-2F66-5A0F-F2D4-4B8DDE800B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7147" y="5926531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431" name="Freeform 37">
            <a:extLst>
              <a:ext uri="{FF2B5EF4-FFF2-40B4-BE49-F238E27FC236}">
                <a16:creationId xmlns:a16="http://schemas.microsoft.com/office/drawing/2014/main" id="{1F16A9B6-7463-869E-E424-4467242BE5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0269" y="5926531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432" name="Freeform 37">
            <a:extLst>
              <a:ext uri="{FF2B5EF4-FFF2-40B4-BE49-F238E27FC236}">
                <a16:creationId xmlns:a16="http://schemas.microsoft.com/office/drawing/2014/main" id="{A56808DD-A5FF-B18F-E77B-D458BCD37E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3391" y="5926531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433" name="Freeform 37">
            <a:extLst>
              <a:ext uri="{FF2B5EF4-FFF2-40B4-BE49-F238E27FC236}">
                <a16:creationId xmlns:a16="http://schemas.microsoft.com/office/drawing/2014/main" id="{281BC586-D704-7768-9E48-08FA0066CF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6513" y="5926531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434" name="Freeform 37">
            <a:extLst>
              <a:ext uri="{FF2B5EF4-FFF2-40B4-BE49-F238E27FC236}">
                <a16:creationId xmlns:a16="http://schemas.microsoft.com/office/drawing/2014/main" id="{6FEDA59D-3C03-815D-A19D-9D78C9ABB3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9635" y="5926531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435" name="Freeform 37">
            <a:extLst>
              <a:ext uri="{FF2B5EF4-FFF2-40B4-BE49-F238E27FC236}">
                <a16:creationId xmlns:a16="http://schemas.microsoft.com/office/drawing/2014/main" id="{DFE25641-B67E-90AA-BF17-ECFEC987B0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2757" y="5926531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436" name="Freeform 37">
            <a:extLst>
              <a:ext uri="{FF2B5EF4-FFF2-40B4-BE49-F238E27FC236}">
                <a16:creationId xmlns:a16="http://schemas.microsoft.com/office/drawing/2014/main" id="{E82B77A4-44DB-A85E-E40D-CB284C04D6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5879" y="5926531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00B0F0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437" name="Freeform 37">
            <a:extLst>
              <a:ext uri="{FF2B5EF4-FFF2-40B4-BE49-F238E27FC236}">
                <a16:creationId xmlns:a16="http://schemas.microsoft.com/office/drawing/2014/main" id="{B2FD6133-CB6C-7A61-C3DB-EAE69281DD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001" y="5926531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00B0F0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438" name="Freeform 37">
            <a:extLst>
              <a:ext uri="{FF2B5EF4-FFF2-40B4-BE49-F238E27FC236}">
                <a16:creationId xmlns:a16="http://schemas.microsoft.com/office/drawing/2014/main" id="{37FBA6ED-41BD-D149-5696-089711CBB8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2123" y="5926531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00B0F0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439" name="Freeform 37">
            <a:extLst>
              <a:ext uri="{FF2B5EF4-FFF2-40B4-BE49-F238E27FC236}">
                <a16:creationId xmlns:a16="http://schemas.microsoft.com/office/drawing/2014/main" id="{A8BE5464-651A-FB4D-BCC9-DF7DB2E359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15245" y="5926531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00B0F0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440" name="Freeform 37">
            <a:extLst>
              <a:ext uri="{FF2B5EF4-FFF2-40B4-BE49-F238E27FC236}">
                <a16:creationId xmlns:a16="http://schemas.microsoft.com/office/drawing/2014/main" id="{43158C0E-C83A-4D88-E87C-668CA41890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58367" y="5926531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00B0F0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441" name="Freeform 37">
            <a:extLst>
              <a:ext uri="{FF2B5EF4-FFF2-40B4-BE49-F238E27FC236}">
                <a16:creationId xmlns:a16="http://schemas.microsoft.com/office/drawing/2014/main" id="{AF813816-DB54-5FAB-853F-9F39585F9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01489" y="5926531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00B0F0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442" name="Freeform 37">
            <a:extLst>
              <a:ext uri="{FF2B5EF4-FFF2-40B4-BE49-F238E27FC236}">
                <a16:creationId xmlns:a16="http://schemas.microsoft.com/office/drawing/2014/main" id="{60ED72F7-963D-D4B6-4F08-D6A9A56096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44614" y="5926531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444" name="Freeform 37">
            <a:extLst>
              <a:ext uri="{FF2B5EF4-FFF2-40B4-BE49-F238E27FC236}">
                <a16:creationId xmlns:a16="http://schemas.microsoft.com/office/drawing/2014/main" id="{35F65BCF-EB31-FF9D-345B-BC78468AF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7781" y="6230309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445" name="Freeform 37">
            <a:extLst>
              <a:ext uri="{FF2B5EF4-FFF2-40B4-BE49-F238E27FC236}">
                <a16:creationId xmlns:a16="http://schemas.microsoft.com/office/drawing/2014/main" id="{54FDAA21-EE12-7CD1-A1A3-5F1A75A5AD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0903" y="6230309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446" name="Freeform 37">
            <a:extLst>
              <a:ext uri="{FF2B5EF4-FFF2-40B4-BE49-F238E27FC236}">
                <a16:creationId xmlns:a16="http://schemas.microsoft.com/office/drawing/2014/main" id="{558D847A-3C54-5F20-DAFF-C14D3DECB6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4025" y="6230309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447" name="Freeform 37">
            <a:extLst>
              <a:ext uri="{FF2B5EF4-FFF2-40B4-BE49-F238E27FC236}">
                <a16:creationId xmlns:a16="http://schemas.microsoft.com/office/drawing/2014/main" id="{F2064BAC-8A59-08BF-2C61-DE36E17DF4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7147" y="6230309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448" name="Freeform 37">
            <a:extLst>
              <a:ext uri="{FF2B5EF4-FFF2-40B4-BE49-F238E27FC236}">
                <a16:creationId xmlns:a16="http://schemas.microsoft.com/office/drawing/2014/main" id="{ECF48F2F-3F43-FB12-E6EC-7BBAF85224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0269" y="6230309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449" name="Freeform 37">
            <a:extLst>
              <a:ext uri="{FF2B5EF4-FFF2-40B4-BE49-F238E27FC236}">
                <a16:creationId xmlns:a16="http://schemas.microsoft.com/office/drawing/2014/main" id="{56B0000E-8ED7-656A-A007-0248F8C6DC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3391" y="6230309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450" name="Freeform 37">
            <a:extLst>
              <a:ext uri="{FF2B5EF4-FFF2-40B4-BE49-F238E27FC236}">
                <a16:creationId xmlns:a16="http://schemas.microsoft.com/office/drawing/2014/main" id="{E3FB9120-5DE7-B44A-AECB-2336838621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6513" y="6230309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451" name="Freeform 37">
            <a:extLst>
              <a:ext uri="{FF2B5EF4-FFF2-40B4-BE49-F238E27FC236}">
                <a16:creationId xmlns:a16="http://schemas.microsoft.com/office/drawing/2014/main" id="{B6E8536F-B915-F899-140C-89593B4957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9635" y="6230309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452" name="Freeform 37">
            <a:extLst>
              <a:ext uri="{FF2B5EF4-FFF2-40B4-BE49-F238E27FC236}">
                <a16:creationId xmlns:a16="http://schemas.microsoft.com/office/drawing/2014/main" id="{56BED71A-19D3-B67C-1DB1-AF77E0D2B4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2757" y="6230309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453" name="Freeform 37">
            <a:extLst>
              <a:ext uri="{FF2B5EF4-FFF2-40B4-BE49-F238E27FC236}">
                <a16:creationId xmlns:a16="http://schemas.microsoft.com/office/drawing/2014/main" id="{6849BAB0-2838-9E12-97DD-3DD2D717ED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5879" y="6230309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3A3838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454" name="Freeform 37">
            <a:extLst>
              <a:ext uri="{FF2B5EF4-FFF2-40B4-BE49-F238E27FC236}">
                <a16:creationId xmlns:a16="http://schemas.microsoft.com/office/drawing/2014/main" id="{C4990EB3-43F4-1FAD-F1C9-F71640CF02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001" y="6230309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3A3838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455" name="Freeform 37">
            <a:extLst>
              <a:ext uri="{FF2B5EF4-FFF2-40B4-BE49-F238E27FC236}">
                <a16:creationId xmlns:a16="http://schemas.microsoft.com/office/drawing/2014/main" id="{3126F5DA-DDAC-A347-589A-807A0F42B0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2123" y="6230309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3A3838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456" name="Freeform 37">
            <a:extLst>
              <a:ext uri="{FF2B5EF4-FFF2-40B4-BE49-F238E27FC236}">
                <a16:creationId xmlns:a16="http://schemas.microsoft.com/office/drawing/2014/main" id="{7494CBDE-46D6-0945-EEE8-B23B742B4B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15245" y="6230309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3A3838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457" name="Freeform 37">
            <a:extLst>
              <a:ext uri="{FF2B5EF4-FFF2-40B4-BE49-F238E27FC236}">
                <a16:creationId xmlns:a16="http://schemas.microsoft.com/office/drawing/2014/main" id="{6BCE4F13-1466-B88C-CD8D-CB387D9BEF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58367" y="6230309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3A3838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458" name="Freeform 37">
            <a:extLst>
              <a:ext uri="{FF2B5EF4-FFF2-40B4-BE49-F238E27FC236}">
                <a16:creationId xmlns:a16="http://schemas.microsoft.com/office/drawing/2014/main" id="{A93A272E-407F-2FED-1BBE-663BA4F88A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01489" y="6230309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3A3838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459" name="Freeform 37">
            <a:extLst>
              <a:ext uri="{FF2B5EF4-FFF2-40B4-BE49-F238E27FC236}">
                <a16:creationId xmlns:a16="http://schemas.microsoft.com/office/drawing/2014/main" id="{F393A58C-B045-77C0-ED3C-80217D7AF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44614" y="6230309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3A3838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461" name="Freeform 37">
            <a:extLst>
              <a:ext uri="{FF2B5EF4-FFF2-40B4-BE49-F238E27FC236}">
                <a16:creationId xmlns:a16="http://schemas.microsoft.com/office/drawing/2014/main" id="{03B933FA-4299-919C-B96C-EB9EADAC7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7781" y="6462084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462" name="Freeform 37">
            <a:extLst>
              <a:ext uri="{FF2B5EF4-FFF2-40B4-BE49-F238E27FC236}">
                <a16:creationId xmlns:a16="http://schemas.microsoft.com/office/drawing/2014/main" id="{4E63D96D-AC97-C304-5D1C-17A287AE1A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0903" y="6462084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463" name="Freeform 37">
            <a:extLst>
              <a:ext uri="{FF2B5EF4-FFF2-40B4-BE49-F238E27FC236}">
                <a16:creationId xmlns:a16="http://schemas.microsoft.com/office/drawing/2014/main" id="{0336041C-1C5B-EBFD-1311-040454A55D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4025" y="6462084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464" name="Freeform 37">
            <a:extLst>
              <a:ext uri="{FF2B5EF4-FFF2-40B4-BE49-F238E27FC236}">
                <a16:creationId xmlns:a16="http://schemas.microsoft.com/office/drawing/2014/main" id="{97699BEE-2273-31B0-27C9-D52F14A13A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7147" y="6462084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465" name="Freeform 37">
            <a:extLst>
              <a:ext uri="{FF2B5EF4-FFF2-40B4-BE49-F238E27FC236}">
                <a16:creationId xmlns:a16="http://schemas.microsoft.com/office/drawing/2014/main" id="{A76C3A68-EC4D-0132-3DBA-F80E4C993A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0269" y="6462084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466" name="Freeform 37">
            <a:extLst>
              <a:ext uri="{FF2B5EF4-FFF2-40B4-BE49-F238E27FC236}">
                <a16:creationId xmlns:a16="http://schemas.microsoft.com/office/drawing/2014/main" id="{4D634AB1-66FB-A7B5-746E-65FC209A1E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3391" y="6462084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467" name="Freeform 37">
            <a:extLst>
              <a:ext uri="{FF2B5EF4-FFF2-40B4-BE49-F238E27FC236}">
                <a16:creationId xmlns:a16="http://schemas.microsoft.com/office/drawing/2014/main" id="{F292D1E5-721C-DD7E-94B1-BBB2500A4A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6513" y="6462084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468" name="Freeform 37">
            <a:extLst>
              <a:ext uri="{FF2B5EF4-FFF2-40B4-BE49-F238E27FC236}">
                <a16:creationId xmlns:a16="http://schemas.microsoft.com/office/drawing/2014/main" id="{D99B03CB-AD46-A2B3-5518-8DACFC8871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9635" y="6462084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469" name="Freeform 37">
            <a:extLst>
              <a:ext uri="{FF2B5EF4-FFF2-40B4-BE49-F238E27FC236}">
                <a16:creationId xmlns:a16="http://schemas.microsoft.com/office/drawing/2014/main" id="{BE94D4A0-2FE0-3812-C091-8FDBB5EBA3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2757" y="6462084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470" name="Freeform 37">
            <a:extLst>
              <a:ext uri="{FF2B5EF4-FFF2-40B4-BE49-F238E27FC236}">
                <a16:creationId xmlns:a16="http://schemas.microsoft.com/office/drawing/2014/main" id="{993DBA15-CB27-1EC4-A6C4-8056C073A1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5879" y="6462084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00B0F0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471" name="Freeform 37">
            <a:extLst>
              <a:ext uri="{FF2B5EF4-FFF2-40B4-BE49-F238E27FC236}">
                <a16:creationId xmlns:a16="http://schemas.microsoft.com/office/drawing/2014/main" id="{419DBF34-6F69-3C37-226D-8A4235C7EC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001" y="6462084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00B0F0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472" name="Freeform 37">
            <a:extLst>
              <a:ext uri="{FF2B5EF4-FFF2-40B4-BE49-F238E27FC236}">
                <a16:creationId xmlns:a16="http://schemas.microsoft.com/office/drawing/2014/main" id="{32C6196F-2200-A763-0867-EDC11F399F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2123" y="6462084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00B0F0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473" name="Freeform 37">
            <a:extLst>
              <a:ext uri="{FF2B5EF4-FFF2-40B4-BE49-F238E27FC236}">
                <a16:creationId xmlns:a16="http://schemas.microsoft.com/office/drawing/2014/main" id="{FE687BDD-ADB2-A96D-04E4-3669D5C6B5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15245" y="6462084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00B0F0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474" name="Freeform 37">
            <a:extLst>
              <a:ext uri="{FF2B5EF4-FFF2-40B4-BE49-F238E27FC236}">
                <a16:creationId xmlns:a16="http://schemas.microsoft.com/office/drawing/2014/main" id="{5CA554A7-10D7-5DD9-8D92-72CFE885AE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58367" y="6462084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00B0F0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475" name="Freeform 37">
            <a:extLst>
              <a:ext uri="{FF2B5EF4-FFF2-40B4-BE49-F238E27FC236}">
                <a16:creationId xmlns:a16="http://schemas.microsoft.com/office/drawing/2014/main" id="{F256F26A-A729-D7DD-E9CA-301E2C5E1A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01489" y="6462084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476" name="Freeform 37">
            <a:extLst>
              <a:ext uri="{FF2B5EF4-FFF2-40B4-BE49-F238E27FC236}">
                <a16:creationId xmlns:a16="http://schemas.microsoft.com/office/drawing/2014/main" id="{F2816019-3B50-1CC1-FD50-8392743A29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44614" y="6462084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478" name="Freeform 37">
            <a:extLst>
              <a:ext uri="{FF2B5EF4-FFF2-40B4-BE49-F238E27FC236}">
                <a16:creationId xmlns:a16="http://schemas.microsoft.com/office/drawing/2014/main" id="{168DE97B-ED14-FDE5-7C24-6FE883AA7F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7781" y="6693859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479" name="Freeform 37">
            <a:extLst>
              <a:ext uri="{FF2B5EF4-FFF2-40B4-BE49-F238E27FC236}">
                <a16:creationId xmlns:a16="http://schemas.microsoft.com/office/drawing/2014/main" id="{7956AAD6-3F42-7034-72EC-B240E50BC4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0903" y="6693859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480" name="Freeform 37">
            <a:extLst>
              <a:ext uri="{FF2B5EF4-FFF2-40B4-BE49-F238E27FC236}">
                <a16:creationId xmlns:a16="http://schemas.microsoft.com/office/drawing/2014/main" id="{8F20968E-9527-F194-46D1-F935AE5704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4025" y="6693859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481" name="Freeform 37">
            <a:extLst>
              <a:ext uri="{FF2B5EF4-FFF2-40B4-BE49-F238E27FC236}">
                <a16:creationId xmlns:a16="http://schemas.microsoft.com/office/drawing/2014/main" id="{C01F2E63-ECF0-2668-4D96-84F0416E66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7147" y="6693859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482" name="Freeform 37">
            <a:extLst>
              <a:ext uri="{FF2B5EF4-FFF2-40B4-BE49-F238E27FC236}">
                <a16:creationId xmlns:a16="http://schemas.microsoft.com/office/drawing/2014/main" id="{EEBEE493-3387-F237-05DD-30F4633FF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0269" y="6693859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483" name="Freeform 37">
            <a:extLst>
              <a:ext uri="{FF2B5EF4-FFF2-40B4-BE49-F238E27FC236}">
                <a16:creationId xmlns:a16="http://schemas.microsoft.com/office/drawing/2014/main" id="{5B73A390-6EAE-3FBE-52D2-767B73B0DC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3391" y="6693859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484" name="Freeform 37">
            <a:extLst>
              <a:ext uri="{FF2B5EF4-FFF2-40B4-BE49-F238E27FC236}">
                <a16:creationId xmlns:a16="http://schemas.microsoft.com/office/drawing/2014/main" id="{A5B67FB8-FE64-FEB8-C7D3-1F91FC91C3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6513" y="6693859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485" name="Freeform 37">
            <a:extLst>
              <a:ext uri="{FF2B5EF4-FFF2-40B4-BE49-F238E27FC236}">
                <a16:creationId xmlns:a16="http://schemas.microsoft.com/office/drawing/2014/main" id="{30F25033-95AE-C96D-EA43-70F6A38A3B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9635" y="6693859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486" name="Freeform 37">
            <a:extLst>
              <a:ext uri="{FF2B5EF4-FFF2-40B4-BE49-F238E27FC236}">
                <a16:creationId xmlns:a16="http://schemas.microsoft.com/office/drawing/2014/main" id="{B2FBA414-8907-F979-B5C1-51B45D4243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2757" y="6693859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487" name="Freeform 37">
            <a:extLst>
              <a:ext uri="{FF2B5EF4-FFF2-40B4-BE49-F238E27FC236}">
                <a16:creationId xmlns:a16="http://schemas.microsoft.com/office/drawing/2014/main" id="{0CDDB28B-E4AC-AE2A-DC98-926F921BE1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5879" y="6693859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488" name="Freeform 37">
            <a:extLst>
              <a:ext uri="{FF2B5EF4-FFF2-40B4-BE49-F238E27FC236}">
                <a16:creationId xmlns:a16="http://schemas.microsoft.com/office/drawing/2014/main" id="{C9F75E12-1D46-20BD-6FEE-E65B3ADACC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001" y="6693859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489" name="Freeform 37">
            <a:extLst>
              <a:ext uri="{FF2B5EF4-FFF2-40B4-BE49-F238E27FC236}">
                <a16:creationId xmlns:a16="http://schemas.microsoft.com/office/drawing/2014/main" id="{47D2EB47-E4F2-2872-AC95-8BE183611B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2123" y="6693859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490" name="Freeform 37">
            <a:extLst>
              <a:ext uri="{FF2B5EF4-FFF2-40B4-BE49-F238E27FC236}">
                <a16:creationId xmlns:a16="http://schemas.microsoft.com/office/drawing/2014/main" id="{405FDD17-52F7-7BCB-BC27-B8854AE56F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15245" y="6693859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00B0F0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491" name="Freeform 37">
            <a:extLst>
              <a:ext uri="{FF2B5EF4-FFF2-40B4-BE49-F238E27FC236}">
                <a16:creationId xmlns:a16="http://schemas.microsoft.com/office/drawing/2014/main" id="{14660990-0629-3A92-DA27-A3E0E29579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58367" y="6693859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00B0F0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492" name="Freeform 37">
            <a:extLst>
              <a:ext uri="{FF2B5EF4-FFF2-40B4-BE49-F238E27FC236}">
                <a16:creationId xmlns:a16="http://schemas.microsoft.com/office/drawing/2014/main" id="{8BB28B59-667C-1182-2535-CBB1A0F86B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01489" y="6693859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00B0F0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493" name="Freeform 37">
            <a:extLst>
              <a:ext uri="{FF2B5EF4-FFF2-40B4-BE49-F238E27FC236}">
                <a16:creationId xmlns:a16="http://schemas.microsoft.com/office/drawing/2014/main" id="{2664D245-760E-6218-F0D3-474525B799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44614" y="6693859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495" name="Freeform 37">
            <a:extLst>
              <a:ext uri="{FF2B5EF4-FFF2-40B4-BE49-F238E27FC236}">
                <a16:creationId xmlns:a16="http://schemas.microsoft.com/office/drawing/2014/main" id="{F7734A32-9EEB-A3FF-C19A-4A7856C899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7781" y="6925634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496" name="Freeform 37">
            <a:extLst>
              <a:ext uri="{FF2B5EF4-FFF2-40B4-BE49-F238E27FC236}">
                <a16:creationId xmlns:a16="http://schemas.microsoft.com/office/drawing/2014/main" id="{0BF49BB7-C52A-2E50-7D9C-F1BDA6FBB5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0903" y="6925634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497" name="Freeform 37">
            <a:extLst>
              <a:ext uri="{FF2B5EF4-FFF2-40B4-BE49-F238E27FC236}">
                <a16:creationId xmlns:a16="http://schemas.microsoft.com/office/drawing/2014/main" id="{6D6438A1-AFC2-2267-9F4D-98285A6B5A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4025" y="6925634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498" name="Freeform 37">
            <a:extLst>
              <a:ext uri="{FF2B5EF4-FFF2-40B4-BE49-F238E27FC236}">
                <a16:creationId xmlns:a16="http://schemas.microsoft.com/office/drawing/2014/main" id="{42F4A395-1ED9-A2B3-73B5-D7361ED198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7147" y="6925634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499" name="Freeform 37">
            <a:extLst>
              <a:ext uri="{FF2B5EF4-FFF2-40B4-BE49-F238E27FC236}">
                <a16:creationId xmlns:a16="http://schemas.microsoft.com/office/drawing/2014/main" id="{F4D2413A-909A-5982-EFFD-9794D7FA97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0269" y="6925634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500" name="Freeform 37">
            <a:extLst>
              <a:ext uri="{FF2B5EF4-FFF2-40B4-BE49-F238E27FC236}">
                <a16:creationId xmlns:a16="http://schemas.microsoft.com/office/drawing/2014/main" id="{DF95CD23-28F9-C61E-BABB-E8D9151F74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3391" y="6925634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501" name="Freeform 37">
            <a:extLst>
              <a:ext uri="{FF2B5EF4-FFF2-40B4-BE49-F238E27FC236}">
                <a16:creationId xmlns:a16="http://schemas.microsoft.com/office/drawing/2014/main" id="{2CBD0E80-DD07-7B16-ACB5-BB460FE374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6513" y="6925634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502" name="Freeform 37">
            <a:extLst>
              <a:ext uri="{FF2B5EF4-FFF2-40B4-BE49-F238E27FC236}">
                <a16:creationId xmlns:a16="http://schemas.microsoft.com/office/drawing/2014/main" id="{08109C37-031B-1FFE-7D87-9E7E978274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9635" y="6925634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503" name="Freeform 37">
            <a:extLst>
              <a:ext uri="{FF2B5EF4-FFF2-40B4-BE49-F238E27FC236}">
                <a16:creationId xmlns:a16="http://schemas.microsoft.com/office/drawing/2014/main" id="{1C54E097-BF44-0480-F5B9-2D2F58082C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2757" y="6925634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504" name="Freeform 37">
            <a:extLst>
              <a:ext uri="{FF2B5EF4-FFF2-40B4-BE49-F238E27FC236}">
                <a16:creationId xmlns:a16="http://schemas.microsoft.com/office/drawing/2014/main" id="{266558F7-468F-1765-4AFB-AF5F333365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5879" y="6925634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505" name="Freeform 37">
            <a:extLst>
              <a:ext uri="{FF2B5EF4-FFF2-40B4-BE49-F238E27FC236}">
                <a16:creationId xmlns:a16="http://schemas.microsoft.com/office/drawing/2014/main" id="{14FD2C6D-13A3-DF08-2B61-20563868D9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001" y="6925634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506" name="Freeform 37">
            <a:extLst>
              <a:ext uri="{FF2B5EF4-FFF2-40B4-BE49-F238E27FC236}">
                <a16:creationId xmlns:a16="http://schemas.microsoft.com/office/drawing/2014/main" id="{3D045DFE-E09E-3FC7-E201-E55C73D687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2123" y="6925634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507" name="Freeform 37">
            <a:extLst>
              <a:ext uri="{FF2B5EF4-FFF2-40B4-BE49-F238E27FC236}">
                <a16:creationId xmlns:a16="http://schemas.microsoft.com/office/drawing/2014/main" id="{58012DBA-127E-7056-4E31-A0C6A56CE7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15245" y="6925634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508" name="Freeform 37">
            <a:extLst>
              <a:ext uri="{FF2B5EF4-FFF2-40B4-BE49-F238E27FC236}">
                <a16:creationId xmlns:a16="http://schemas.microsoft.com/office/drawing/2014/main" id="{F1ABF97D-87EE-827F-1F92-08A1E50374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58367" y="6925634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509" name="Freeform 37">
            <a:extLst>
              <a:ext uri="{FF2B5EF4-FFF2-40B4-BE49-F238E27FC236}">
                <a16:creationId xmlns:a16="http://schemas.microsoft.com/office/drawing/2014/main" id="{82700F34-0E44-A09C-2A41-9EE037A900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01489" y="6925634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F2F2F2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510" name="Freeform 37">
            <a:extLst>
              <a:ext uri="{FF2B5EF4-FFF2-40B4-BE49-F238E27FC236}">
                <a16:creationId xmlns:a16="http://schemas.microsoft.com/office/drawing/2014/main" id="{45908474-FF76-F49A-B6C1-B769D431EE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44614" y="6925634"/>
            <a:ext cx="320014" cy="201600"/>
          </a:xfrm>
          <a:custGeom>
            <a:avLst/>
            <a:gdLst>
              <a:gd name="T0" fmla="*/ 0 w 958"/>
              <a:gd name="T1" fmla="*/ 0 h 645"/>
              <a:gd name="T2" fmla="*/ 957 w 958"/>
              <a:gd name="T3" fmla="*/ 0 h 645"/>
              <a:gd name="T4" fmla="*/ 957 w 958"/>
              <a:gd name="T5" fmla="*/ 644 h 645"/>
              <a:gd name="T6" fmla="*/ 0 w 958"/>
              <a:gd name="T7" fmla="*/ 644 h 645"/>
              <a:gd name="T8" fmla="*/ 0 w 958"/>
              <a:gd name="T9" fmla="*/ 0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8" h="645">
                <a:moveTo>
                  <a:pt x="0" y="0"/>
                </a:moveTo>
                <a:lnTo>
                  <a:pt x="957" y="0"/>
                </a:lnTo>
                <a:lnTo>
                  <a:pt x="957" y="644"/>
                </a:lnTo>
                <a:lnTo>
                  <a:pt x="0" y="644"/>
                </a:lnTo>
                <a:lnTo>
                  <a:pt x="0" y="0"/>
                </a:lnTo>
              </a:path>
            </a:pathLst>
          </a:custGeom>
          <a:solidFill>
            <a:srgbClr val="00B0F0"/>
          </a:solidFill>
          <a:ln>
            <a:noFill/>
          </a:ln>
          <a:effectLst/>
        </p:spPr>
        <p:txBody>
          <a:bodyPr wrap="none" anchor="ctr"/>
          <a:lstStyle/>
          <a:p>
            <a:endParaRPr lang="en-GB">
              <a:latin typeface="Bahnschrift" panose="020B0502040204020203" pitchFamily="34" charset="0"/>
            </a:endParaRPr>
          </a:p>
        </p:txBody>
      </p:sp>
      <p:sp>
        <p:nvSpPr>
          <p:cNvPr id="3522" name="TextBox 84">
            <a:extLst>
              <a:ext uri="{FF2B5EF4-FFF2-40B4-BE49-F238E27FC236}">
                <a16:creationId xmlns:a16="http://schemas.microsoft.com/office/drawing/2014/main" id="{0DF20ACA-B5C3-87E1-636A-78D230B020FC}"/>
              </a:ext>
            </a:extLst>
          </p:cNvPr>
          <p:cNvSpPr txBox="1"/>
          <p:nvPr/>
        </p:nvSpPr>
        <p:spPr>
          <a:xfrm>
            <a:off x="9345612" y="7145337"/>
            <a:ext cx="1244857" cy="22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900" b="1">
                <a:effectLst/>
                <a:latin typeface="Bahnschrift" panose="020B0502040204020203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© TemplateLab.com</a:t>
            </a:r>
            <a:endParaRPr lang="en-GB" sz="900" b="1">
              <a:effectLst/>
              <a:latin typeface="Bahnschrift" panose="020B0502040204020203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3523" name="Picture 3522">
            <a:hlinkClick r:id="rId5"/>
            <a:extLst>
              <a:ext uri="{FF2B5EF4-FFF2-40B4-BE49-F238E27FC236}">
                <a16:creationId xmlns:a16="http://schemas.microsoft.com/office/drawing/2014/main" id="{A5072BA2-FDE8-8B73-513C-EB231AF41692}"/>
              </a:ext>
            </a:extLst>
          </p:cNvPr>
          <p:cNvPicPr/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2775" y="87109"/>
            <a:ext cx="1014438" cy="21600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Droid Sans Fallback"/>
      </a:majorFont>
      <a:minorFont>
        <a:latin typeface="Arial"/>
        <a:ea typeface=""/>
        <a:cs typeface="Droid Sans Fallback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ts val="13"/>
          </a:spcBef>
          <a:spcAft>
            <a:spcPts val="13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effectLst/>
            <a:latin typeface="Times New Roman" panose="02020603050405020304" pitchFamily="18" charset="0"/>
            <a:cs typeface="DejaVu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ts val="13"/>
          </a:spcBef>
          <a:spcAft>
            <a:spcPts val="13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effectLst/>
            <a:latin typeface="Times New Roman" panose="02020603050405020304" pitchFamily="18" charset="0"/>
            <a:cs typeface="DejaVu San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122</Words>
  <Application>Microsoft Office PowerPoint</Application>
  <PresentationFormat>Custom</PresentationFormat>
  <Paragraphs>84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Times New Roman</vt:lpstr>
      <vt:lpstr>Arial</vt:lpstr>
      <vt:lpstr>Droid Sans Fallback</vt:lpstr>
      <vt:lpstr>DejaVu Sans</vt:lpstr>
      <vt:lpstr>CIDFont+F1</vt:lpstr>
      <vt:lpstr>CIDFont+F2</vt:lpstr>
      <vt:lpstr>CIDFont+F3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Bratislav Milojevic</dc:creator>
  <cp:lastModifiedBy>Bratislav Milojevic</cp:lastModifiedBy>
  <cp:revision>10</cp:revision>
  <dcterms:modified xsi:type="dcterms:W3CDTF">2023-06-06T10:21:56Z</dcterms:modified>
</cp:coreProperties>
</file>