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1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9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0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2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4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8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5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8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9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A519-C67E-429F-A550-39443AD9B6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C6A6-7CBE-4AAC-8AFA-F246B64223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6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29057F8-20EC-0A2A-9A68-C7A7753DFF73}"/>
              </a:ext>
            </a:extLst>
          </p:cNvPr>
          <p:cNvGrpSpPr/>
          <p:nvPr/>
        </p:nvGrpSpPr>
        <p:grpSpPr>
          <a:xfrm>
            <a:off x="3965048" y="1450562"/>
            <a:ext cx="2776146" cy="5629012"/>
            <a:chOff x="640749" y="1254375"/>
            <a:chExt cx="2776146" cy="56290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CF498C4-D21E-5C00-BE10-1642A0C47314}"/>
                </a:ext>
              </a:extLst>
            </p:cNvPr>
            <p:cNvSpPr/>
            <p:nvPr/>
          </p:nvSpPr>
          <p:spPr>
            <a:xfrm>
              <a:off x="640749" y="1254375"/>
              <a:ext cx="426560" cy="5629012"/>
            </a:xfrm>
            <a:prstGeom prst="rect">
              <a:avLst/>
            </a:prstGeom>
            <a:solidFill>
              <a:srgbClr val="FFB2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717242-C782-C58E-3331-F260A3407159}"/>
                </a:ext>
              </a:extLst>
            </p:cNvPr>
            <p:cNvSpPr/>
            <p:nvPr/>
          </p:nvSpPr>
          <p:spPr>
            <a:xfrm>
              <a:off x="1063758" y="1254375"/>
              <a:ext cx="2353137" cy="5629012"/>
            </a:xfrm>
            <a:prstGeom prst="rect">
              <a:avLst/>
            </a:prstGeom>
            <a:solidFill>
              <a:srgbClr val="FFCFA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6B9D494-969D-C1B1-4589-A4DAF98E9913}"/>
              </a:ext>
            </a:extLst>
          </p:cNvPr>
          <p:cNvGrpSpPr/>
          <p:nvPr/>
        </p:nvGrpSpPr>
        <p:grpSpPr>
          <a:xfrm>
            <a:off x="7284133" y="1450562"/>
            <a:ext cx="2776146" cy="5629012"/>
            <a:chOff x="640749" y="1254375"/>
            <a:chExt cx="2776146" cy="562901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73CA36-E4D7-D729-4143-C59C1066B7C0}"/>
                </a:ext>
              </a:extLst>
            </p:cNvPr>
            <p:cNvSpPr/>
            <p:nvPr/>
          </p:nvSpPr>
          <p:spPr>
            <a:xfrm>
              <a:off x="640749" y="1254375"/>
              <a:ext cx="426560" cy="5629012"/>
            </a:xfrm>
            <a:prstGeom prst="rect">
              <a:avLst/>
            </a:prstGeom>
            <a:solidFill>
              <a:srgbClr val="F8B7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EB2125-02B4-291C-6435-5A02D697A7D6}"/>
                </a:ext>
              </a:extLst>
            </p:cNvPr>
            <p:cNvSpPr/>
            <p:nvPr/>
          </p:nvSpPr>
          <p:spPr>
            <a:xfrm>
              <a:off x="1063758" y="1254375"/>
              <a:ext cx="2353137" cy="5629012"/>
            </a:xfrm>
            <a:prstGeom prst="rect">
              <a:avLst/>
            </a:prstGeom>
            <a:solidFill>
              <a:srgbClr val="FBD5C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E387DC-5346-9A31-EB7D-DCD3AA790049}"/>
              </a:ext>
            </a:extLst>
          </p:cNvPr>
          <p:cNvGrpSpPr/>
          <p:nvPr/>
        </p:nvGrpSpPr>
        <p:grpSpPr>
          <a:xfrm>
            <a:off x="640749" y="1457057"/>
            <a:ext cx="2776146" cy="5629012"/>
            <a:chOff x="640749" y="1254375"/>
            <a:chExt cx="2776146" cy="562901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241678-73D7-745B-DA0A-41945D269513}"/>
                </a:ext>
              </a:extLst>
            </p:cNvPr>
            <p:cNvSpPr/>
            <p:nvPr/>
          </p:nvSpPr>
          <p:spPr>
            <a:xfrm>
              <a:off x="640749" y="1254375"/>
              <a:ext cx="426560" cy="5629012"/>
            </a:xfrm>
            <a:prstGeom prst="rect">
              <a:avLst/>
            </a:prstGeom>
            <a:solidFill>
              <a:srgbClr val="AAD08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30DA87-4854-F1DA-3304-E76A07BD1A04}"/>
                </a:ext>
              </a:extLst>
            </p:cNvPr>
            <p:cNvSpPr/>
            <p:nvPr/>
          </p:nvSpPr>
          <p:spPr>
            <a:xfrm>
              <a:off x="1063758" y="1254375"/>
              <a:ext cx="2353137" cy="5629012"/>
            </a:xfrm>
            <a:prstGeom prst="rect">
              <a:avLst/>
            </a:prstGeom>
            <a:solidFill>
              <a:srgbClr val="C7E1B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BF190B-522F-E9D5-F6B2-08FE488E4D83}"/>
              </a:ext>
            </a:extLst>
          </p:cNvPr>
          <p:cNvGrpSpPr/>
          <p:nvPr/>
        </p:nvGrpSpPr>
        <p:grpSpPr>
          <a:xfrm>
            <a:off x="1250045" y="3693157"/>
            <a:ext cx="1955799" cy="2967310"/>
            <a:chOff x="4566755" y="3496383"/>
            <a:chExt cx="1955799" cy="296731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212961A-19C6-D797-766A-F692FCFD3096}"/>
                </a:ext>
              </a:extLst>
            </p:cNvPr>
            <p:cNvSpPr/>
            <p:nvPr/>
          </p:nvSpPr>
          <p:spPr>
            <a:xfrm>
              <a:off x="4566755" y="3496383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62880F-1E22-F86F-EDA6-FC08AD5E94F7}"/>
                </a:ext>
              </a:extLst>
            </p:cNvPr>
            <p:cNvSpPr/>
            <p:nvPr/>
          </p:nvSpPr>
          <p:spPr>
            <a:xfrm>
              <a:off x="4566755" y="4401399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D9AA9FA-C487-AE27-441C-1520896D56C7}"/>
                </a:ext>
              </a:extLst>
            </p:cNvPr>
            <p:cNvSpPr/>
            <p:nvPr/>
          </p:nvSpPr>
          <p:spPr>
            <a:xfrm>
              <a:off x="4566755" y="5306415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FE1E31-7974-9213-113D-FED923D9BB02}"/>
                </a:ext>
              </a:extLst>
            </p:cNvPr>
            <p:cNvSpPr/>
            <p:nvPr/>
          </p:nvSpPr>
          <p:spPr>
            <a:xfrm>
              <a:off x="4566755" y="6211431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353B20-BB39-6A79-DFCD-4AC5CF028C21}"/>
              </a:ext>
            </a:extLst>
          </p:cNvPr>
          <p:cNvGrpSpPr/>
          <p:nvPr/>
        </p:nvGrpSpPr>
        <p:grpSpPr>
          <a:xfrm>
            <a:off x="4566755" y="3693157"/>
            <a:ext cx="1955799" cy="2967310"/>
            <a:chOff x="4566755" y="3496383"/>
            <a:chExt cx="1955799" cy="296731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10923CD-A88F-2028-3DF5-A689FADDF339}"/>
                </a:ext>
              </a:extLst>
            </p:cNvPr>
            <p:cNvSpPr/>
            <p:nvPr/>
          </p:nvSpPr>
          <p:spPr>
            <a:xfrm>
              <a:off x="4566755" y="3496383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694B48-C025-5EC0-6AB6-90E7D5A6B3FE}"/>
                </a:ext>
              </a:extLst>
            </p:cNvPr>
            <p:cNvSpPr/>
            <p:nvPr/>
          </p:nvSpPr>
          <p:spPr>
            <a:xfrm>
              <a:off x="4566755" y="4401399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AB1296E-B57D-4AD0-8573-C3CBA83CB286}"/>
                </a:ext>
              </a:extLst>
            </p:cNvPr>
            <p:cNvSpPr/>
            <p:nvPr/>
          </p:nvSpPr>
          <p:spPr>
            <a:xfrm>
              <a:off x="4566755" y="5306415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D37C37-1140-DA2E-BF6C-2CDBC69A5D9A}"/>
                </a:ext>
              </a:extLst>
            </p:cNvPr>
            <p:cNvSpPr/>
            <p:nvPr/>
          </p:nvSpPr>
          <p:spPr>
            <a:xfrm>
              <a:off x="4566755" y="6211431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38C6E8-96EF-7EC7-E7FC-19045CCC56AD}"/>
              </a:ext>
            </a:extLst>
          </p:cNvPr>
          <p:cNvGrpSpPr/>
          <p:nvPr/>
        </p:nvGrpSpPr>
        <p:grpSpPr>
          <a:xfrm>
            <a:off x="7893065" y="3693157"/>
            <a:ext cx="1955799" cy="2967310"/>
            <a:chOff x="4566755" y="3496383"/>
            <a:chExt cx="1955799" cy="296731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B652452-41C3-3FA7-B732-AAAA65E5C05B}"/>
                </a:ext>
              </a:extLst>
            </p:cNvPr>
            <p:cNvSpPr/>
            <p:nvPr/>
          </p:nvSpPr>
          <p:spPr>
            <a:xfrm>
              <a:off x="4566755" y="3496383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0588454-C768-FDC5-1510-02E95E66DB35}"/>
                </a:ext>
              </a:extLst>
            </p:cNvPr>
            <p:cNvSpPr/>
            <p:nvPr/>
          </p:nvSpPr>
          <p:spPr>
            <a:xfrm>
              <a:off x="4566755" y="4401399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620D41-CD0E-29A4-CAD6-FB79458287F0}"/>
                </a:ext>
              </a:extLst>
            </p:cNvPr>
            <p:cNvSpPr/>
            <p:nvPr/>
          </p:nvSpPr>
          <p:spPr>
            <a:xfrm>
              <a:off x="4566755" y="5306415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F1C963-ED0E-2AED-FF4F-A0895C8CB6CF}"/>
                </a:ext>
              </a:extLst>
            </p:cNvPr>
            <p:cNvSpPr/>
            <p:nvPr/>
          </p:nvSpPr>
          <p:spPr>
            <a:xfrm>
              <a:off x="4566755" y="6211431"/>
              <a:ext cx="1955799" cy="25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object 2">
            <a:extLst>
              <a:ext uri="{FF2B5EF4-FFF2-40B4-BE49-F238E27FC236}">
                <a16:creationId xmlns:a16="http://schemas.microsoft.com/office/drawing/2014/main" id="{D80C637A-7524-142D-EEB3-18F00F7C2C02}"/>
              </a:ext>
            </a:extLst>
          </p:cNvPr>
          <p:cNvSpPr txBox="1"/>
          <p:nvPr/>
        </p:nvSpPr>
        <p:spPr>
          <a:xfrm>
            <a:off x="1276859" y="2914323"/>
            <a:ext cx="1944000" cy="2154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400" b="1" spc="-10" dirty="0">
                <a:solidFill>
                  <a:srgbClr val="FFFFFF"/>
                </a:solidFill>
                <a:latin typeface="Bahnschrift"/>
                <a:cs typeface="Bahnschrift"/>
              </a:rPr>
              <a:t>H</a:t>
            </a:r>
            <a:r>
              <a:rPr sz="1400" b="1" spc="-6" dirty="0">
                <a:solidFill>
                  <a:srgbClr val="FFFFFF"/>
                </a:solidFill>
                <a:latin typeface="Bahnschrift"/>
                <a:cs typeface="Bahnschrift"/>
              </a:rPr>
              <a:t>ARDW</a:t>
            </a:r>
            <a:r>
              <a:rPr sz="1400" b="1" spc="6" dirty="0">
                <a:solidFill>
                  <a:srgbClr val="FFFFFF"/>
                </a:solidFill>
                <a:latin typeface="Bahnschrift"/>
                <a:cs typeface="Bahnschrift"/>
              </a:rPr>
              <a:t>A</a:t>
            </a:r>
            <a:r>
              <a:rPr sz="1400" b="1" dirty="0">
                <a:solidFill>
                  <a:srgbClr val="FFFFFF"/>
                </a:solidFill>
                <a:latin typeface="Bahnschrift"/>
                <a:cs typeface="Bahnschrift"/>
              </a:rPr>
              <a:t>RE</a:t>
            </a:r>
            <a:endParaRPr sz="1400">
              <a:latin typeface="Bahnschrift"/>
              <a:cs typeface="Bahnschrift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0893EE4B-3B63-BE69-4ED3-2295AB6C00B8}"/>
              </a:ext>
            </a:extLst>
          </p:cNvPr>
          <p:cNvSpPr txBox="1"/>
          <p:nvPr/>
        </p:nvSpPr>
        <p:spPr>
          <a:xfrm>
            <a:off x="4593464" y="2914323"/>
            <a:ext cx="1944000" cy="2154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400" b="1" spc="-6" dirty="0">
                <a:solidFill>
                  <a:srgbClr val="FFFFFF"/>
                </a:solidFill>
                <a:latin typeface="Bahnschrift"/>
                <a:cs typeface="Bahnschrift"/>
              </a:rPr>
              <a:t>A</a:t>
            </a:r>
            <a:r>
              <a:rPr sz="1400" b="1" spc="6" dirty="0">
                <a:solidFill>
                  <a:srgbClr val="FFFFFF"/>
                </a:solidFill>
                <a:latin typeface="Bahnschrift"/>
                <a:cs typeface="Bahnschrift"/>
              </a:rPr>
              <a:t>U</a:t>
            </a:r>
            <a:r>
              <a:rPr sz="1400" b="1" spc="-6" dirty="0">
                <a:solidFill>
                  <a:srgbClr val="FFFFFF"/>
                </a:solidFill>
                <a:latin typeface="Bahnschrift"/>
                <a:cs typeface="Bahnschrift"/>
              </a:rPr>
              <a:t>TOMATION</a:t>
            </a:r>
            <a:endParaRPr sz="1400">
              <a:latin typeface="Bahnschrift"/>
              <a:cs typeface="Bahnschrift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B478D121-AAB3-6ACA-99B9-0ACCF277489A}"/>
              </a:ext>
            </a:extLst>
          </p:cNvPr>
          <p:cNvSpPr txBox="1"/>
          <p:nvPr/>
        </p:nvSpPr>
        <p:spPr>
          <a:xfrm>
            <a:off x="7910337" y="2914323"/>
            <a:ext cx="1944000" cy="2154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400" b="1" dirty="0">
                <a:solidFill>
                  <a:srgbClr val="FFFFFF"/>
                </a:solidFill>
                <a:latin typeface="Bahnschrift"/>
                <a:cs typeface="Bahnschrift"/>
              </a:rPr>
              <a:t>SOFT</a:t>
            </a:r>
            <a:r>
              <a:rPr sz="1400" b="1" spc="-10" dirty="0">
                <a:solidFill>
                  <a:srgbClr val="FFFFFF"/>
                </a:solidFill>
                <a:latin typeface="Bahnschrift"/>
                <a:cs typeface="Bahnschrift"/>
              </a:rPr>
              <a:t>W</a:t>
            </a:r>
            <a:r>
              <a:rPr sz="1400" b="1" spc="-6" dirty="0">
                <a:solidFill>
                  <a:srgbClr val="FFFFFF"/>
                </a:solidFill>
                <a:latin typeface="Bahnschrift"/>
                <a:cs typeface="Bahnschrift"/>
              </a:rPr>
              <a:t>ARE</a:t>
            </a:r>
            <a:endParaRPr sz="1400">
              <a:latin typeface="Bahnschrift"/>
              <a:cs typeface="Bahnschrift"/>
            </a:endParaRP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C4387269-E4C7-54A3-1A82-DA9E64EC8CA5}"/>
              </a:ext>
            </a:extLst>
          </p:cNvPr>
          <p:cNvSpPr txBox="1"/>
          <p:nvPr/>
        </p:nvSpPr>
        <p:spPr>
          <a:xfrm>
            <a:off x="1269241" y="3452542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o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dirty="0">
                <a:solidFill>
                  <a:srgbClr val="FFFFFF"/>
                </a:solidFill>
                <a:latin typeface="Bahnschrift Light"/>
                <a:cs typeface="Bahnschrift Light"/>
              </a:rPr>
              <a:t>v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y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ors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motor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7431C68B-70F3-BF15-72DB-B1ED0D8F69CB}"/>
              </a:ext>
            </a:extLst>
          </p:cNvPr>
          <p:cNvSpPr txBox="1"/>
          <p:nvPr/>
        </p:nvSpPr>
        <p:spPr>
          <a:xfrm>
            <a:off x="4585854" y="3452542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PLC</a:t>
            </a:r>
            <a:r>
              <a:rPr sz="1000" spc="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co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f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ig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ur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ation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643E8ECA-31DF-98B4-5082-857E8E6EEA30}"/>
              </a:ext>
            </a:extLst>
          </p:cNvPr>
          <p:cNvSpPr txBox="1"/>
          <p:nvPr/>
        </p:nvSpPr>
        <p:spPr>
          <a:xfrm>
            <a:off x="7902727" y="3452542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Main</a:t>
            </a:r>
            <a:r>
              <a:rPr sz="1000" spc="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scr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ee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buttons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3C669EAE-ED03-3E66-E1AD-FEDA7AD1BF96}"/>
              </a:ext>
            </a:extLst>
          </p:cNvPr>
          <p:cNvSpPr txBox="1"/>
          <p:nvPr/>
        </p:nvSpPr>
        <p:spPr>
          <a:xfrm>
            <a:off x="1365251" y="3742104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$8,250.00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1AC02657-CDA5-F16D-A38A-B7FA016CCBC5}"/>
              </a:ext>
            </a:extLst>
          </p:cNvPr>
          <p:cNvSpPr txBox="1"/>
          <p:nvPr/>
        </p:nvSpPr>
        <p:spPr>
          <a:xfrm>
            <a:off x="4681858" y="3742104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$2,</a:t>
            </a:r>
            <a:r>
              <a:rPr sz="1000" spc="-16" dirty="0">
                <a:latin typeface="Bahnschrift Light"/>
                <a:cs typeface="Bahnschrift Light"/>
              </a:rPr>
              <a:t>500</a:t>
            </a:r>
            <a:r>
              <a:rPr sz="1000" dirty="0">
                <a:latin typeface="Bahnschrift Light"/>
                <a:cs typeface="Bahnschrift Light"/>
              </a:rPr>
              <a:t>.</a:t>
            </a:r>
            <a:r>
              <a:rPr sz="1000" spc="-10" dirty="0">
                <a:latin typeface="Bahnschrift Light"/>
                <a:cs typeface="Bahnschrift Light"/>
              </a:rPr>
              <a:t>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5DE19405-31E5-B120-BE96-8282F53D6F8F}"/>
              </a:ext>
            </a:extLst>
          </p:cNvPr>
          <p:cNvSpPr txBox="1"/>
          <p:nvPr/>
        </p:nvSpPr>
        <p:spPr>
          <a:xfrm>
            <a:off x="7998727" y="3742104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$5,000.00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id="{A391479B-DDAE-6093-E059-3015B6EEBB49}"/>
              </a:ext>
            </a:extLst>
          </p:cNvPr>
          <p:cNvSpPr txBox="1"/>
          <p:nvPr/>
        </p:nvSpPr>
        <p:spPr>
          <a:xfrm>
            <a:off x="2089915" y="39533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J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u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l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17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22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C1703E2E-6EEC-FEEB-21AC-A527FE91722F}"/>
              </a:ext>
            </a:extLst>
          </p:cNvPr>
          <p:cNvSpPr txBox="1"/>
          <p:nvPr/>
        </p:nvSpPr>
        <p:spPr>
          <a:xfrm>
            <a:off x="5425071" y="39533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10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15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39" name="object 13">
            <a:extLst>
              <a:ext uri="{FF2B5EF4-FFF2-40B4-BE49-F238E27FC236}">
                <a16:creationId xmlns:a16="http://schemas.microsoft.com/office/drawing/2014/main" id="{B60F5549-A2A0-A1F2-8C55-5D1EF806A7AD}"/>
              </a:ext>
            </a:extLst>
          </p:cNvPr>
          <p:cNvSpPr txBox="1"/>
          <p:nvPr/>
        </p:nvSpPr>
        <p:spPr>
          <a:xfrm>
            <a:off x="8734064" y="39533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14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40" name="object 14">
            <a:extLst>
              <a:ext uri="{FF2B5EF4-FFF2-40B4-BE49-F238E27FC236}">
                <a16:creationId xmlns:a16="http://schemas.microsoft.com/office/drawing/2014/main" id="{4D4BF1D1-5CA7-359F-0EF5-020A3756F10D}"/>
              </a:ext>
            </a:extLst>
          </p:cNvPr>
          <p:cNvSpPr txBox="1"/>
          <p:nvPr/>
        </p:nvSpPr>
        <p:spPr>
          <a:xfrm>
            <a:off x="1269241" y="4356537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Bs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moth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r</a:t>
            </a:r>
            <a:r>
              <a:rPr sz="1000" spc="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b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oar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7F68E3C2-CC05-B743-61EB-F3E221E53344}"/>
              </a:ext>
            </a:extLst>
          </p:cNvPr>
          <p:cNvSpPr txBox="1"/>
          <p:nvPr/>
        </p:nvSpPr>
        <p:spPr>
          <a:xfrm>
            <a:off x="4585844" y="4356537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Prog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ramm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ing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02778199-3B12-719A-A273-C76DD57C5B44}"/>
              </a:ext>
            </a:extLst>
          </p:cNvPr>
          <p:cNvSpPr txBox="1"/>
          <p:nvPr/>
        </p:nvSpPr>
        <p:spPr>
          <a:xfrm>
            <a:off x="7902720" y="4356537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SQL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datab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3" name="object 17">
            <a:extLst>
              <a:ext uri="{FF2B5EF4-FFF2-40B4-BE49-F238E27FC236}">
                <a16:creationId xmlns:a16="http://schemas.microsoft.com/office/drawing/2014/main" id="{4D60E36A-CE5F-7FAE-9F24-5A2172461B48}"/>
              </a:ext>
            </a:extLst>
          </p:cNvPr>
          <p:cNvSpPr txBox="1"/>
          <p:nvPr/>
        </p:nvSpPr>
        <p:spPr>
          <a:xfrm>
            <a:off x="1365251" y="464609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latin typeface="Bahnschrift Light"/>
                <a:cs typeface="Bahnschrift Light"/>
              </a:rPr>
              <a:t>$</a:t>
            </a:r>
            <a:r>
              <a:rPr sz="1000" dirty="0">
                <a:latin typeface="Bahnschrift Light"/>
                <a:cs typeface="Bahnschrift Light"/>
              </a:rPr>
              <a:t>1</a:t>
            </a:r>
            <a:r>
              <a:rPr sz="1000" spc="-6" dirty="0">
                <a:latin typeface="Bahnschrift Light"/>
                <a:cs typeface="Bahnschrift Light"/>
              </a:rPr>
              <a:t>1,250.00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4" name="object 18">
            <a:extLst>
              <a:ext uri="{FF2B5EF4-FFF2-40B4-BE49-F238E27FC236}">
                <a16:creationId xmlns:a16="http://schemas.microsoft.com/office/drawing/2014/main" id="{85FC73A2-8B04-49C9-1204-957AF5668174}"/>
              </a:ext>
            </a:extLst>
          </p:cNvPr>
          <p:cNvSpPr txBox="1"/>
          <p:nvPr/>
        </p:nvSpPr>
        <p:spPr>
          <a:xfrm>
            <a:off x="4681861" y="464609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$2,900.00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5" name="object 19">
            <a:extLst>
              <a:ext uri="{FF2B5EF4-FFF2-40B4-BE49-F238E27FC236}">
                <a16:creationId xmlns:a16="http://schemas.microsoft.com/office/drawing/2014/main" id="{2A235BA8-E249-A8C7-FE44-7080582E199B}"/>
              </a:ext>
            </a:extLst>
          </p:cNvPr>
          <p:cNvSpPr txBox="1"/>
          <p:nvPr/>
        </p:nvSpPr>
        <p:spPr>
          <a:xfrm>
            <a:off x="7998730" y="464609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latin typeface="Bahnschrift Light"/>
                <a:cs typeface="Bahnschrift Light"/>
              </a:rPr>
              <a:t>$</a:t>
            </a:r>
            <a:r>
              <a:rPr sz="1000" dirty="0">
                <a:latin typeface="Bahnschrift Light"/>
                <a:cs typeface="Bahnschrift Light"/>
              </a:rPr>
              <a:t>1</a:t>
            </a:r>
            <a:r>
              <a:rPr sz="1000" spc="-6" dirty="0">
                <a:latin typeface="Bahnschrift Light"/>
                <a:cs typeface="Bahnschrift Light"/>
              </a:rPr>
              <a:t>,500.00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46" name="object 20">
            <a:extLst>
              <a:ext uri="{FF2B5EF4-FFF2-40B4-BE49-F238E27FC236}">
                <a16:creationId xmlns:a16="http://schemas.microsoft.com/office/drawing/2014/main" id="{5858194B-CAC8-F7F6-3C7E-426BC5CA8000}"/>
              </a:ext>
            </a:extLst>
          </p:cNvPr>
          <p:cNvSpPr txBox="1"/>
          <p:nvPr/>
        </p:nvSpPr>
        <p:spPr>
          <a:xfrm>
            <a:off x="2089915" y="4857359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J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u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l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23</a:t>
            </a:r>
            <a:r>
              <a:rPr sz="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15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47" name="object 21">
            <a:extLst>
              <a:ext uri="{FF2B5EF4-FFF2-40B4-BE49-F238E27FC236}">
                <a16:creationId xmlns:a16="http://schemas.microsoft.com/office/drawing/2014/main" id="{4F81DBF7-76A1-37AC-0DA1-1D812668F19E}"/>
              </a:ext>
            </a:extLst>
          </p:cNvPr>
          <p:cNvSpPr txBox="1"/>
          <p:nvPr/>
        </p:nvSpPr>
        <p:spPr>
          <a:xfrm>
            <a:off x="5425071" y="4857359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20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48" name="object 22">
            <a:extLst>
              <a:ext uri="{FF2B5EF4-FFF2-40B4-BE49-F238E27FC236}">
                <a16:creationId xmlns:a16="http://schemas.microsoft.com/office/drawing/2014/main" id="{3CD96D47-9988-90B4-449E-FA920783B6F5}"/>
              </a:ext>
            </a:extLst>
          </p:cNvPr>
          <p:cNvSpPr txBox="1"/>
          <p:nvPr/>
        </p:nvSpPr>
        <p:spPr>
          <a:xfrm>
            <a:off x="8734064" y="4857359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7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15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49" name="object 23">
            <a:extLst>
              <a:ext uri="{FF2B5EF4-FFF2-40B4-BE49-F238E27FC236}">
                <a16:creationId xmlns:a16="http://schemas.microsoft.com/office/drawing/2014/main" id="{B4EFC2A4-0499-65E5-AECA-26550B81EE61}"/>
              </a:ext>
            </a:extLst>
          </p:cNvPr>
          <p:cNvSpPr txBox="1"/>
          <p:nvPr/>
        </p:nvSpPr>
        <p:spPr>
          <a:xfrm>
            <a:off x="1269241" y="5260263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Pla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sti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c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h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o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u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si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g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frame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0" name="object 24">
            <a:extLst>
              <a:ext uri="{FF2B5EF4-FFF2-40B4-BE49-F238E27FC236}">
                <a16:creationId xmlns:a16="http://schemas.microsoft.com/office/drawing/2014/main" id="{58D2254E-D155-5D24-8F6B-36A79892E17D}"/>
              </a:ext>
            </a:extLst>
          </p:cNvPr>
          <p:cNvSpPr txBox="1"/>
          <p:nvPr/>
        </p:nvSpPr>
        <p:spPr>
          <a:xfrm>
            <a:off x="4585844" y="5260263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ata</a:t>
            </a:r>
            <a:r>
              <a:rPr sz="1000" spc="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xc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h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ge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1" name="object 25">
            <a:extLst>
              <a:ext uri="{FF2B5EF4-FFF2-40B4-BE49-F238E27FC236}">
                <a16:creationId xmlns:a16="http://schemas.microsoft.com/office/drawing/2014/main" id="{442688C0-4E19-B381-D33F-2FDD81D1C510}"/>
              </a:ext>
            </a:extLst>
          </p:cNvPr>
          <p:cNvSpPr txBox="1"/>
          <p:nvPr/>
        </p:nvSpPr>
        <p:spPr>
          <a:xfrm>
            <a:off x="7902717" y="5260263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VPN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co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ction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2" name="object 26">
            <a:extLst>
              <a:ext uri="{FF2B5EF4-FFF2-40B4-BE49-F238E27FC236}">
                <a16:creationId xmlns:a16="http://schemas.microsoft.com/office/drawing/2014/main" id="{4D06C6B2-CB0A-4777-F988-05B0B0C45878}"/>
              </a:ext>
            </a:extLst>
          </p:cNvPr>
          <p:cNvSpPr txBox="1"/>
          <p:nvPr/>
        </p:nvSpPr>
        <p:spPr>
          <a:xfrm>
            <a:off x="1365251" y="5549823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latin typeface="Bahnschrift Light"/>
                <a:cs typeface="Bahnschrift Light"/>
              </a:rPr>
              <a:t>$</a:t>
            </a:r>
            <a:r>
              <a:rPr sz="1000" dirty="0">
                <a:latin typeface="Bahnschrift Light"/>
                <a:cs typeface="Bahnschrift Light"/>
              </a:rPr>
              <a:t>1</a:t>
            </a:r>
            <a:r>
              <a:rPr sz="1000" spc="-6" dirty="0">
                <a:latin typeface="Bahnschrift Light"/>
                <a:cs typeface="Bahnschrift Light"/>
              </a:rPr>
              <a:t>,500.00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3" name="object 27">
            <a:extLst>
              <a:ext uri="{FF2B5EF4-FFF2-40B4-BE49-F238E27FC236}">
                <a16:creationId xmlns:a16="http://schemas.microsoft.com/office/drawing/2014/main" id="{4D6BB00D-E392-BDD2-9BC0-73F6676FC839}"/>
              </a:ext>
            </a:extLst>
          </p:cNvPr>
          <p:cNvSpPr txBox="1"/>
          <p:nvPr/>
        </p:nvSpPr>
        <p:spPr>
          <a:xfrm>
            <a:off x="4681855" y="5549823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$600.00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4" name="object 28">
            <a:extLst>
              <a:ext uri="{FF2B5EF4-FFF2-40B4-BE49-F238E27FC236}">
                <a16:creationId xmlns:a16="http://schemas.microsoft.com/office/drawing/2014/main" id="{80B50D93-B0B9-888D-665E-F7DB3B9891ED}"/>
              </a:ext>
            </a:extLst>
          </p:cNvPr>
          <p:cNvSpPr txBox="1"/>
          <p:nvPr/>
        </p:nvSpPr>
        <p:spPr>
          <a:xfrm>
            <a:off x="7998731" y="5549823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$500.00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5" name="object 29">
            <a:extLst>
              <a:ext uri="{FF2B5EF4-FFF2-40B4-BE49-F238E27FC236}">
                <a16:creationId xmlns:a16="http://schemas.microsoft.com/office/drawing/2014/main" id="{6D1A5C76-D83E-51C0-637B-D9FD4DC3912E}"/>
              </a:ext>
            </a:extLst>
          </p:cNvPr>
          <p:cNvSpPr txBox="1"/>
          <p:nvPr/>
        </p:nvSpPr>
        <p:spPr>
          <a:xfrm>
            <a:off x="2089915" y="57614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3</a:t>
            </a:r>
            <a:r>
              <a:rPr sz="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id="{29B3FA9D-5113-D28B-2D0A-C6F61D14C170}"/>
              </a:ext>
            </a:extLst>
          </p:cNvPr>
          <p:cNvSpPr txBox="1"/>
          <p:nvPr/>
        </p:nvSpPr>
        <p:spPr>
          <a:xfrm>
            <a:off x="5425071" y="57614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3</a:t>
            </a:r>
            <a:r>
              <a:rPr sz="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04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57" name="object 31">
            <a:extLst>
              <a:ext uri="{FF2B5EF4-FFF2-40B4-BE49-F238E27FC236}">
                <a16:creationId xmlns:a16="http://schemas.microsoft.com/office/drawing/2014/main" id="{DD1AD49E-1CE2-E431-8805-350C3F3B4268}"/>
              </a:ext>
            </a:extLst>
          </p:cNvPr>
          <p:cNvSpPr txBox="1"/>
          <p:nvPr/>
        </p:nvSpPr>
        <p:spPr>
          <a:xfrm>
            <a:off x="8734064" y="5761473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16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17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58" name="object 32">
            <a:extLst>
              <a:ext uri="{FF2B5EF4-FFF2-40B4-BE49-F238E27FC236}">
                <a16:creationId xmlns:a16="http://schemas.microsoft.com/office/drawing/2014/main" id="{8436D8C2-0299-42BE-C27C-8B33B455F11C}"/>
              </a:ext>
            </a:extLst>
          </p:cNvPr>
          <p:cNvSpPr txBox="1"/>
          <p:nvPr/>
        </p:nvSpPr>
        <p:spPr>
          <a:xfrm>
            <a:off x="1269241" y="6164375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Cab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l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wir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59" name="object 33">
            <a:extLst>
              <a:ext uri="{FF2B5EF4-FFF2-40B4-BE49-F238E27FC236}">
                <a16:creationId xmlns:a16="http://schemas.microsoft.com/office/drawing/2014/main" id="{F94DB5C4-039C-E97C-47FA-C89C91FF96B3}"/>
              </a:ext>
            </a:extLst>
          </p:cNvPr>
          <p:cNvSpPr txBox="1"/>
          <p:nvPr/>
        </p:nvSpPr>
        <p:spPr>
          <a:xfrm>
            <a:off x="4585851" y="6164375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T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sts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60" name="object 34">
            <a:extLst>
              <a:ext uri="{FF2B5EF4-FFF2-40B4-BE49-F238E27FC236}">
                <a16:creationId xmlns:a16="http://schemas.microsoft.com/office/drawing/2014/main" id="{4F97BFAE-639D-656C-0BFC-E7FCA5B025F1}"/>
              </a:ext>
            </a:extLst>
          </p:cNvPr>
          <p:cNvSpPr txBox="1"/>
          <p:nvPr/>
        </p:nvSpPr>
        <p:spPr>
          <a:xfrm>
            <a:off x="7902720" y="6164375"/>
            <a:ext cx="1943999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tup</a:t>
            </a:r>
            <a:r>
              <a:rPr sz="1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a</a:t>
            </a:r>
            <a:r>
              <a:rPr sz="1000" spc="-20" dirty="0">
                <a:solidFill>
                  <a:srgbClr val="FFFFFF"/>
                </a:solidFill>
                <a:latin typeface="Bahnschrift Light"/>
                <a:cs typeface="Bahnschrift Light"/>
              </a:rPr>
              <a:t>n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d</a:t>
            </a:r>
            <a:r>
              <a:rPr sz="10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up</a:t>
            </a:r>
            <a:r>
              <a:rPr sz="10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grades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61" name="object 35">
            <a:extLst>
              <a:ext uri="{FF2B5EF4-FFF2-40B4-BE49-F238E27FC236}">
                <a16:creationId xmlns:a16="http://schemas.microsoft.com/office/drawing/2014/main" id="{9C2FEC39-7C40-D21C-02A9-BFF7709C2704}"/>
              </a:ext>
            </a:extLst>
          </p:cNvPr>
          <p:cNvSpPr txBox="1"/>
          <p:nvPr/>
        </p:nvSpPr>
        <p:spPr>
          <a:xfrm>
            <a:off x="1365251" y="645388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$600.00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62" name="object 36">
            <a:extLst>
              <a:ext uri="{FF2B5EF4-FFF2-40B4-BE49-F238E27FC236}">
                <a16:creationId xmlns:a16="http://schemas.microsoft.com/office/drawing/2014/main" id="{CB7F3E13-977C-2A63-894D-9842D114D84B}"/>
              </a:ext>
            </a:extLst>
          </p:cNvPr>
          <p:cNvSpPr txBox="1"/>
          <p:nvPr/>
        </p:nvSpPr>
        <p:spPr>
          <a:xfrm>
            <a:off x="4681861" y="645388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10" dirty="0">
                <a:latin typeface="Bahnschrift Light"/>
                <a:cs typeface="Bahnschrift Light"/>
              </a:rPr>
              <a:t>$</a:t>
            </a:r>
            <a:r>
              <a:rPr sz="1000" dirty="0">
                <a:latin typeface="Bahnschrift Light"/>
                <a:cs typeface="Bahnschrift Light"/>
              </a:rPr>
              <a:t>1</a:t>
            </a:r>
            <a:r>
              <a:rPr sz="1000" spc="-6" dirty="0">
                <a:latin typeface="Bahnschrift Light"/>
                <a:cs typeface="Bahnschrift Light"/>
              </a:rPr>
              <a:t>,000.00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63" name="object 37">
            <a:extLst>
              <a:ext uri="{FF2B5EF4-FFF2-40B4-BE49-F238E27FC236}">
                <a16:creationId xmlns:a16="http://schemas.microsoft.com/office/drawing/2014/main" id="{1E0F65DC-9BD3-580C-5E10-DBF6352B6F5A}"/>
              </a:ext>
            </a:extLst>
          </p:cNvPr>
          <p:cNvSpPr txBox="1"/>
          <p:nvPr/>
        </p:nvSpPr>
        <p:spPr>
          <a:xfrm>
            <a:off x="7998727" y="6453880"/>
            <a:ext cx="1440000" cy="1524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/>
            <a:r>
              <a:rPr sz="1000" spc="-6" dirty="0">
                <a:latin typeface="Bahnschrift Light"/>
                <a:cs typeface="Bahnschrift Light"/>
              </a:rPr>
              <a:t>$2,400.00</a:t>
            </a:r>
            <a:endParaRPr sz="1000">
              <a:latin typeface="Bahnschrift Light"/>
              <a:cs typeface="Bahnschrift Light"/>
            </a:endParaRPr>
          </a:p>
        </p:txBody>
      </p:sp>
      <p:sp>
        <p:nvSpPr>
          <p:cNvPr id="64" name="object 38">
            <a:extLst>
              <a:ext uri="{FF2B5EF4-FFF2-40B4-BE49-F238E27FC236}">
                <a16:creationId xmlns:a16="http://schemas.microsoft.com/office/drawing/2014/main" id="{6E97C4D5-F119-84E0-0527-8C71ECBEE321}"/>
              </a:ext>
            </a:extLst>
          </p:cNvPr>
          <p:cNvSpPr txBox="1"/>
          <p:nvPr/>
        </p:nvSpPr>
        <p:spPr>
          <a:xfrm>
            <a:off x="2089915" y="6665151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Aug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18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3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65" name="object 39">
            <a:extLst>
              <a:ext uri="{FF2B5EF4-FFF2-40B4-BE49-F238E27FC236}">
                <a16:creationId xmlns:a16="http://schemas.microsoft.com/office/drawing/2014/main" id="{C270C6AD-D1A6-4CB0-05BF-EF797C346DDE}"/>
              </a:ext>
            </a:extLst>
          </p:cNvPr>
          <p:cNvSpPr txBox="1"/>
          <p:nvPr/>
        </p:nvSpPr>
        <p:spPr>
          <a:xfrm>
            <a:off x="5425071" y="6665151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0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5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10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66" name="object 40">
            <a:extLst>
              <a:ext uri="{FF2B5EF4-FFF2-40B4-BE49-F238E27FC236}">
                <a16:creationId xmlns:a16="http://schemas.microsoft.com/office/drawing/2014/main" id="{E8941689-FFEA-25D4-492C-8FF06C5196EB}"/>
              </a:ext>
            </a:extLst>
          </p:cNvPr>
          <p:cNvSpPr txBox="1"/>
          <p:nvPr/>
        </p:nvSpPr>
        <p:spPr>
          <a:xfrm>
            <a:off x="8734064" y="6665151"/>
            <a:ext cx="1080001" cy="1397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698" algn="r"/>
            <a:r>
              <a:rPr sz="900" spc="-10" dirty="0">
                <a:solidFill>
                  <a:srgbClr val="FFFFFF"/>
                </a:solidFill>
                <a:latin typeface="Bahnschrift Light"/>
                <a:cs typeface="Bahnschrift Light"/>
              </a:rPr>
              <a:t>Se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18</a:t>
            </a:r>
            <a:r>
              <a:rPr sz="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-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16" dirty="0">
                <a:solidFill>
                  <a:srgbClr val="FFFFFF"/>
                </a:solidFill>
                <a:latin typeface="Bahnschrift Light"/>
                <a:cs typeface="Bahnschrift Light"/>
              </a:rPr>
              <a:t>S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e</a:t>
            </a:r>
            <a:r>
              <a:rPr sz="900" dirty="0">
                <a:solidFill>
                  <a:srgbClr val="FFFFFF"/>
                </a:solidFill>
                <a:latin typeface="Bahnschrift Light"/>
                <a:cs typeface="Bahnschrift Light"/>
              </a:rPr>
              <a:t>p</a:t>
            </a:r>
            <a:r>
              <a:rPr sz="900" spc="1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900" spc="-6" dirty="0">
                <a:solidFill>
                  <a:srgbClr val="FFFFFF"/>
                </a:solidFill>
                <a:latin typeface="Bahnschrift Light"/>
                <a:cs typeface="Bahnschrift Light"/>
              </a:rPr>
              <a:t>21</a:t>
            </a:r>
            <a:endParaRPr sz="900">
              <a:latin typeface="Bahnschrift Light"/>
              <a:cs typeface="Bahnschrift Light"/>
            </a:endParaRPr>
          </a:p>
        </p:txBody>
      </p:sp>
      <p:sp>
        <p:nvSpPr>
          <p:cNvPr id="67" name="object 41">
            <a:extLst>
              <a:ext uri="{FF2B5EF4-FFF2-40B4-BE49-F238E27FC236}">
                <a16:creationId xmlns:a16="http://schemas.microsoft.com/office/drawing/2014/main" id="{341765AB-28F3-103C-46ED-8E01A13822AA}"/>
              </a:ext>
            </a:extLst>
          </p:cNvPr>
          <p:cNvSpPr txBox="1">
            <a:spLocks/>
          </p:cNvSpPr>
          <p:nvPr/>
        </p:nvSpPr>
        <p:spPr>
          <a:xfrm>
            <a:off x="1817291" y="522332"/>
            <a:ext cx="7126687" cy="38779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98"/>
            <a:r>
              <a:rPr lang="en-GB" sz="2800" spc="-2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PRODUCT</a:t>
            </a:r>
            <a:r>
              <a:rPr lang="en-GB" sz="2800" spc="35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2800" spc="-25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W</a:t>
            </a:r>
            <a:r>
              <a:rPr lang="en-GB" sz="2800" spc="-3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O</a:t>
            </a:r>
            <a:r>
              <a:rPr lang="en-GB" sz="2800" spc="-2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RK</a:t>
            </a:r>
            <a:r>
              <a:rPr lang="en-GB" sz="2800" spc="5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2800" spc="-2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BR</a:t>
            </a:r>
            <a:r>
              <a:rPr lang="en-GB" sz="2800" spc="-35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E</a:t>
            </a:r>
            <a:r>
              <a:rPr lang="en-GB" sz="2800" spc="-25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AKDOWN</a:t>
            </a:r>
            <a:r>
              <a:rPr lang="en-GB" sz="2800" spc="5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cs typeface="Times New Roman"/>
              </a:rPr>
              <a:t> </a:t>
            </a:r>
            <a:r>
              <a:rPr lang="en-GB" sz="2800" spc="-2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S</a:t>
            </a:r>
            <a:r>
              <a:rPr lang="en-GB" sz="2800" spc="-25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T</a:t>
            </a:r>
            <a:r>
              <a:rPr lang="en-GB" sz="2800" spc="-2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rPr>
              <a:t>RUCTURE</a:t>
            </a:r>
            <a:endParaRPr lang="en-GB" sz="2800" spc="-20" dirty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8" name="object 42">
            <a:extLst>
              <a:ext uri="{FF2B5EF4-FFF2-40B4-BE49-F238E27FC236}">
                <a16:creationId xmlns:a16="http://schemas.microsoft.com/office/drawing/2014/main" id="{27686EAF-C4DB-78E3-1AEF-B5FF8AD2B66C}"/>
              </a:ext>
            </a:extLst>
          </p:cNvPr>
          <p:cNvSpPr/>
          <p:nvPr/>
        </p:nvSpPr>
        <p:spPr>
          <a:xfrm>
            <a:off x="1257612" y="331094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69" name="object 43">
            <a:extLst>
              <a:ext uri="{FF2B5EF4-FFF2-40B4-BE49-F238E27FC236}">
                <a16:creationId xmlns:a16="http://schemas.microsoft.com/office/drawing/2014/main" id="{62C3A3A5-DB48-6ABD-4CD6-23E024BF9359}"/>
              </a:ext>
            </a:extLst>
          </p:cNvPr>
          <p:cNvSpPr/>
          <p:nvPr/>
        </p:nvSpPr>
        <p:spPr>
          <a:xfrm>
            <a:off x="4574167" y="331094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554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0" name="object 44">
            <a:extLst>
              <a:ext uri="{FF2B5EF4-FFF2-40B4-BE49-F238E27FC236}">
                <a16:creationId xmlns:a16="http://schemas.microsoft.com/office/drawing/2014/main" id="{7CFDA8FB-7F6F-890B-F750-A5BD4C979332}"/>
              </a:ext>
            </a:extLst>
          </p:cNvPr>
          <p:cNvSpPr/>
          <p:nvPr/>
        </p:nvSpPr>
        <p:spPr>
          <a:xfrm>
            <a:off x="1257612" y="4214922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1" name="object 45">
            <a:extLst>
              <a:ext uri="{FF2B5EF4-FFF2-40B4-BE49-F238E27FC236}">
                <a16:creationId xmlns:a16="http://schemas.microsoft.com/office/drawing/2014/main" id="{1CD63A18-D6B7-89B4-2978-7E84E26CE5DB}"/>
              </a:ext>
            </a:extLst>
          </p:cNvPr>
          <p:cNvSpPr/>
          <p:nvPr/>
        </p:nvSpPr>
        <p:spPr>
          <a:xfrm>
            <a:off x="4574167" y="4214922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554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2" name="object 46">
            <a:extLst>
              <a:ext uri="{FF2B5EF4-FFF2-40B4-BE49-F238E27FC236}">
                <a16:creationId xmlns:a16="http://schemas.microsoft.com/office/drawing/2014/main" id="{459AC6DE-DE97-6921-8D1F-2EDCA2331E63}"/>
              </a:ext>
            </a:extLst>
          </p:cNvPr>
          <p:cNvSpPr/>
          <p:nvPr/>
        </p:nvSpPr>
        <p:spPr>
          <a:xfrm>
            <a:off x="1257612" y="5118663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3" name="object 47">
            <a:extLst>
              <a:ext uri="{FF2B5EF4-FFF2-40B4-BE49-F238E27FC236}">
                <a16:creationId xmlns:a16="http://schemas.microsoft.com/office/drawing/2014/main" id="{1EBACD09-BBDB-D3F9-5726-D039F6C7CF94}"/>
              </a:ext>
            </a:extLst>
          </p:cNvPr>
          <p:cNvSpPr/>
          <p:nvPr/>
        </p:nvSpPr>
        <p:spPr>
          <a:xfrm>
            <a:off x="4574167" y="5118663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554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4" name="object 48">
            <a:extLst>
              <a:ext uri="{FF2B5EF4-FFF2-40B4-BE49-F238E27FC236}">
                <a16:creationId xmlns:a16="http://schemas.microsoft.com/office/drawing/2014/main" id="{7BB49E68-1EE6-9D84-7CDF-880C002F4A44}"/>
              </a:ext>
            </a:extLst>
          </p:cNvPr>
          <p:cNvSpPr/>
          <p:nvPr/>
        </p:nvSpPr>
        <p:spPr>
          <a:xfrm>
            <a:off x="1257612" y="602277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5" name="object 49">
            <a:extLst>
              <a:ext uri="{FF2B5EF4-FFF2-40B4-BE49-F238E27FC236}">
                <a16:creationId xmlns:a16="http://schemas.microsoft.com/office/drawing/2014/main" id="{051A16E0-3822-D492-9631-98194D4814AF}"/>
              </a:ext>
            </a:extLst>
          </p:cNvPr>
          <p:cNvSpPr/>
          <p:nvPr/>
        </p:nvSpPr>
        <p:spPr>
          <a:xfrm>
            <a:off x="4574167" y="602277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554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6" name="object 50">
            <a:extLst>
              <a:ext uri="{FF2B5EF4-FFF2-40B4-BE49-F238E27FC236}">
                <a16:creationId xmlns:a16="http://schemas.microsoft.com/office/drawing/2014/main" id="{41052162-C34E-D957-D80A-B3FD9F0A3D42}"/>
              </a:ext>
            </a:extLst>
          </p:cNvPr>
          <p:cNvSpPr/>
          <p:nvPr/>
        </p:nvSpPr>
        <p:spPr>
          <a:xfrm>
            <a:off x="643132" y="7097133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5166" y="0"/>
                </a:lnTo>
              </a:path>
            </a:pathLst>
          </a:custGeom>
          <a:ln w="2565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7" name="object 51">
            <a:extLst>
              <a:ext uri="{FF2B5EF4-FFF2-40B4-BE49-F238E27FC236}">
                <a16:creationId xmlns:a16="http://schemas.microsoft.com/office/drawing/2014/main" id="{2B8F4FD4-2F17-994C-CCA0-51BA26AF67F4}"/>
              </a:ext>
            </a:extLst>
          </p:cNvPr>
          <p:cNvSpPr/>
          <p:nvPr/>
        </p:nvSpPr>
        <p:spPr>
          <a:xfrm>
            <a:off x="3959992" y="7097133"/>
            <a:ext cx="2764790" cy="0"/>
          </a:xfrm>
          <a:custGeom>
            <a:avLst/>
            <a:gdLst/>
            <a:ahLst/>
            <a:cxnLst/>
            <a:rect l="l" t="t" r="r" b="b"/>
            <a:pathLst>
              <a:path w="2764790">
                <a:moveTo>
                  <a:pt x="0" y="0"/>
                </a:moveTo>
                <a:lnTo>
                  <a:pt x="2764798" y="0"/>
                </a:lnTo>
              </a:path>
            </a:pathLst>
          </a:custGeom>
          <a:ln w="2565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8" name="object 52">
            <a:extLst>
              <a:ext uri="{FF2B5EF4-FFF2-40B4-BE49-F238E27FC236}">
                <a16:creationId xmlns:a16="http://schemas.microsoft.com/office/drawing/2014/main" id="{BAFA3410-B87B-F218-0CEB-B98FDDA69743}"/>
              </a:ext>
            </a:extLst>
          </p:cNvPr>
          <p:cNvSpPr/>
          <p:nvPr/>
        </p:nvSpPr>
        <p:spPr>
          <a:xfrm>
            <a:off x="1062382" y="1468121"/>
            <a:ext cx="0" cy="5641341"/>
          </a:xfrm>
          <a:custGeom>
            <a:avLst/>
            <a:gdLst/>
            <a:ahLst/>
            <a:cxnLst/>
            <a:rect l="l" t="t" r="r" b="b"/>
            <a:pathLst>
              <a:path h="5641340">
                <a:moveTo>
                  <a:pt x="0" y="0"/>
                </a:moveTo>
                <a:lnTo>
                  <a:pt x="0" y="5641207"/>
                </a:lnTo>
              </a:path>
            </a:pathLst>
          </a:custGeom>
          <a:ln w="2596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79" name="object 53">
            <a:extLst>
              <a:ext uri="{FF2B5EF4-FFF2-40B4-BE49-F238E27FC236}">
                <a16:creationId xmlns:a16="http://schemas.microsoft.com/office/drawing/2014/main" id="{CA3A331A-7E8F-C4BD-15C1-9E199C5995D5}"/>
              </a:ext>
            </a:extLst>
          </p:cNvPr>
          <p:cNvSpPr/>
          <p:nvPr/>
        </p:nvSpPr>
        <p:spPr>
          <a:xfrm>
            <a:off x="4379092" y="1468121"/>
            <a:ext cx="0" cy="5641341"/>
          </a:xfrm>
          <a:custGeom>
            <a:avLst/>
            <a:gdLst/>
            <a:ahLst/>
            <a:cxnLst/>
            <a:rect l="l" t="t" r="r" b="b"/>
            <a:pathLst>
              <a:path h="5641340">
                <a:moveTo>
                  <a:pt x="0" y="0"/>
                </a:moveTo>
                <a:lnTo>
                  <a:pt x="0" y="5641207"/>
                </a:lnTo>
              </a:path>
            </a:pathLst>
          </a:custGeom>
          <a:ln w="2565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0" name="object 54">
            <a:extLst>
              <a:ext uri="{FF2B5EF4-FFF2-40B4-BE49-F238E27FC236}">
                <a16:creationId xmlns:a16="http://schemas.microsoft.com/office/drawing/2014/main" id="{51308D55-102F-E716-0759-91BE1163631F}"/>
              </a:ext>
            </a:extLst>
          </p:cNvPr>
          <p:cNvSpPr/>
          <p:nvPr/>
        </p:nvSpPr>
        <p:spPr>
          <a:xfrm>
            <a:off x="7695560" y="1468121"/>
            <a:ext cx="0" cy="5641341"/>
          </a:xfrm>
          <a:custGeom>
            <a:avLst/>
            <a:gdLst/>
            <a:ahLst/>
            <a:cxnLst/>
            <a:rect l="l" t="t" r="r" b="b"/>
            <a:pathLst>
              <a:path h="5641340">
                <a:moveTo>
                  <a:pt x="0" y="0"/>
                </a:moveTo>
                <a:lnTo>
                  <a:pt x="0" y="5641207"/>
                </a:lnTo>
              </a:path>
            </a:pathLst>
          </a:custGeom>
          <a:ln w="2565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1" name="object 55">
            <a:extLst>
              <a:ext uri="{FF2B5EF4-FFF2-40B4-BE49-F238E27FC236}">
                <a16:creationId xmlns:a16="http://schemas.microsoft.com/office/drawing/2014/main" id="{88D2B3FA-1922-77C5-63FC-4EB16C38D2E5}"/>
              </a:ext>
            </a:extLst>
          </p:cNvPr>
          <p:cNvSpPr/>
          <p:nvPr/>
        </p:nvSpPr>
        <p:spPr>
          <a:xfrm>
            <a:off x="7891029" y="331094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2" name="object 56">
            <a:extLst>
              <a:ext uri="{FF2B5EF4-FFF2-40B4-BE49-F238E27FC236}">
                <a16:creationId xmlns:a16="http://schemas.microsoft.com/office/drawing/2014/main" id="{C178C719-9996-787B-95EA-5BAF54B1860F}"/>
              </a:ext>
            </a:extLst>
          </p:cNvPr>
          <p:cNvSpPr/>
          <p:nvPr/>
        </p:nvSpPr>
        <p:spPr>
          <a:xfrm>
            <a:off x="7891029" y="4214922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3" name="object 57">
            <a:extLst>
              <a:ext uri="{FF2B5EF4-FFF2-40B4-BE49-F238E27FC236}">
                <a16:creationId xmlns:a16="http://schemas.microsoft.com/office/drawing/2014/main" id="{E8122134-215E-3EF2-13A1-9EE180FE9281}"/>
              </a:ext>
            </a:extLst>
          </p:cNvPr>
          <p:cNvSpPr/>
          <p:nvPr/>
        </p:nvSpPr>
        <p:spPr>
          <a:xfrm>
            <a:off x="7891029" y="5118663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4" name="object 58">
            <a:extLst>
              <a:ext uri="{FF2B5EF4-FFF2-40B4-BE49-F238E27FC236}">
                <a16:creationId xmlns:a16="http://schemas.microsoft.com/office/drawing/2014/main" id="{069B5847-AFDB-E559-0A86-53A2885B5026}"/>
              </a:ext>
            </a:extLst>
          </p:cNvPr>
          <p:cNvSpPr/>
          <p:nvPr/>
        </p:nvSpPr>
        <p:spPr>
          <a:xfrm>
            <a:off x="7891029" y="6022775"/>
            <a:ext cx="1955799" cy="0"/>
          </a:xfrm>
          <a:custGeom>
            <a:avLst/>
            <a:gdLst/>
            <a:ahLst/>
            <a:cxnLst/>
            <a:rect l="l" t="t" r="r" b="b"/>
            <a:pathLst>
              <a:path w="1955800">
                <a:moveTo>
                  <a:pt x="0" y="0"/>
                </a:moveTo>
                <a:lnTo>
                  <a:pt x="1955291" y="0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5" name="object 59">
            <a:extLst>
              <a:ext uri="{FF2B5EF4-FFF2-40B4-BE49-F238E27FC236}">
                <a16:creationId xmlns:a16="http://schemas.microsoft.com/office/drawing/2014/main" id="{2122967E-5155-B009-8897-219FEA3D95F0}"/>
              </a:ext>
            </a:extLst>
          </p:cNvPr>
          <p:cNvSpPr/>
          <p:nvPr/>
        </p:nvSpPr>
        <p:spPr>
          <a:xfrm>
            <a:off x="7276459" y="7097133"/>
            <a:ext cx="2764790" cy="0"/>
          </a:xfrm>
          <a:custGeom>
            <a:avLst/>
            <a:gdLst/>
            <a:ahLst/>
            <a:cxnLst/>
            <a:rect l="l" t="t" r="r" b="b"/>
            <a:pathLst>
              <a:path w="2764790">
                <a:moveTo>
                  <a:pt x="0" y="0"/>
                </a:moveTo>
                <a:lnTo>
                  <a:pt x="2764785" y="0"/>
                </a:lnTo>
              </a:path>
            </a:pathLst>
          </a:custGeom>
          <a:ln w="2565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6" name="object 60">
            <a:extLst>
              <a:ext uri="{FF2B5EF4-FFF2-40B4-BE49-F238E27FC236}">
                <a16:creationId xmlns:a16="http://schemas.microsoft.com/office/drawing/2014/main" id="{46457064-4BEC-2355-1684-930393D1BB0F}"/>
              </a:ext>
            </a:extLst>
          </p:cNvPr>
          <p:cNvSpPr/>
          <p:nvPr/>
        </p:nvSpPr>
        <p:spPr>
          <a:xfrm>
            <a:off x="749564" y="338233"/>
            <a:ext cx="829944" cy="763905"/>
          </a:xfrm>
          <a:custGeom>
            <a:avLst/>
            <a:gdLst/>
            <a:ahLst/>
            <a:cxnLst/>
            <a:rect l="l" t="t" r="r" b="b"/>
            <a:pathLst>
              <a:path w="829944" h="763905">
                <a:moveTo>
                  <a:pt x="414683" y="0"/>
                </a:moveTo>
                <a:lnTo>
                  <a:pt x="347421" y="4996"/>
                </a:lnTo>
                <a:lnTo>
                  <a:pt x="283613" y="19463"/>
                </a:lnTo>
                <a:lnTo>
                  <a:pt x="224115" y="42613"/>
                </a:lnTo>
                <a:lnTo>
                  <a:pt x="169779" y="73661"/>
                </a:lnTo>
                <a:lnTo>
                  <a:pt x="121460" y="111819"/>
                </a:lnTo>
                <a:lnTo>
                  <a:pt x="80011" y="156303"/>
                </a:lnTo>
                <a:lnTo>
                  <a:pt x="46287" y="206325"/>
                </a:lnTo>
                <a:lnTo>
                  <a:pt x="21141" y="261099"/>
                </a:lnTo>
                <a:lnTo>
                  <a:pt x="5427" y="319840"/>
                </a:lnTo>
                <a:lnTo>
                  <a:pt x="0" y="381761"/>
                </a:lnTo>
                <a:lnTo>
                  <a:pt x="1374" y="413088"/>
                </a:lnTo>
                <a:lnTo>
                  <a:pt x="12052" y="473547"/>
                </a:lnTo>
                <a:lnTo>
                  <a:pt x="32588" y="530426"/>
                </a:lnTo>
                <a:lnTo>
                  <a:pt x="62130" y="582941"/>
                </a:lnTo>
                <a:lnTo>
                  <a:pt x="99823" y="630305"/>
                </a:lnTo>
                <a:lnTo>
                  <a:pt x="144814" y="671734"/>
                </a:lnTo>
                <a:lnTo>
                  <a:pt x="196248" y="706441"/>
                </a:lnTo>
                <a:lnTo>
                  <a:pt x="253272" y="733641"/>
                </a:lnTo>
                <a:lnTo>
                  <a:pt x="315032" y="752549"/>
                </a:lnTo>
                <a:lnTo>
                  <a:pt x="380673" y="762380"/>
                </a:lnTo>
                <a:lnTo>
                  <a:pt x="414683" y="763645"/>
                </a:lnTo>
                <a:lnTo>
                  <a:pt x="448689" y="762380"/>
                </a:lnTo>
                <a:lnTo>
                  <a:pt x="514326" y="752549"/>
                </a:lnTo>
                <a:lnTo>
                  <a:pt x="576082" y="733641"/>
                </a:lnTo>
                <a:lnTo>
                  <a:pt x="633104" y="706441"/>
                </a:lnTo>
                <a:lnTo>
                  <a:pt x="684537" y="671734"/>
                </a:lnTo>
                <a:lnTo>
                  <a:pt x="729528" y="630305"/>
                </a:lnTo>
                <a:lnTo>
                  <a:pt x="767221" y="582941"/>
                </a:lnTo>
                <a:lnTo>
                  <a:pt x="796764" y="530426"/>
                </a:lnTo>
                <a:lnTo>
                  <a:pt x="817301" y="473547"/>
                </a:lnTo>
                <a:lnTo>
                  <a:pt x="827979" y="413088"/>
                </a:lnTo>
                <a:lnTo>
                  <a:pt x="829354" y="381761"/>
                </a:lnTo>
                <a:lnTo>
                  <a:pt x="827979" y="350453"/>
                </a:lnTo>
                <a:lnTo>
                  <a:pt x="817301" y="290023"/>
                </a:lnTo>
                <a:lnTo>
                  <a:pt x="796764" y="233167"/>
                </a:lnTo>
                <a:lnTo>
                  <a:pt x="767221" y="180671"/>
                </a:lnTo>
                <a:lnTo>
                  <a:pt x="729528" y="133319"/>
                </a:lnTo>
                <a:lnTo>
                  <a:pt x="684537" y="91900"/>
                </a:lnTo>
                <a:lnTo>
                  <a:pt x="633104" y="57199"/>
                </a:lnTo>
                <a:lnTo>
                  <a:pt x="576082" y="30002"/>
                </a:lnTo>
                <a:lnTo>
                  <a:pt x="514326" y="11095"/>
                </a:lnTo>
                <a:lnTo>
                  <a:pt x="448689" y="1265"/>
                </a:lnTo>
                <a:lnTo>
                  <a:pt x="414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7" name="object 61">
            <a:extLst>
              <a:ext uri="{FF2B5EF4-FFF2-40B4-BE49-F238E27FC236}">
                <a16:creationId xmlns:a16="http://schemas.microsoft.com/office/drawing/2014/main" id="{29923040-0083-03F8-F1EE-0D50ACD64C4D}"/>
              </a:ext>
            </a:extLst>
          </p:cNvPr>
          <p:cNvSpPr/>
          <p:nvPr/>
        </p:nvSpPr>
        <p:spPr>
          <a:xfrm>
            <a:off x="951056" y="407566"/>
            <a:ext cx="426389" cy="624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89" name="object 63">
            <a:extLst>
              <a:ext uri="{FF2B5EF4-FFF2-40B4-BE49-F238E27FC236}">
                <a16:creationId xmlns:a16="http://schemas.microsoft.com/office/drawing/2014/main" id="{FF40F964-EF64-24E9-83EF-0A663CAB9FFA}"/>
              </a:ext>
            </a:extLst>
          </p:cNvPr>
          <p:cNvSpPr/>
          <p:nvPr/>
        </p:nvSpPr>
        <p:spPr>
          <a:xfrm>
            <a:off x="4186551" y="2066087"/>
            <a:ext cx="2541905" cy="620395"/>
          </a:xfrm>
          <a:custGeom>
            <a:avLst/>
            <a:gdLst/>
            <a:ahLst/>
            <a:cxnLst/>
            <a:rect l="l" t="t" r="r" b="b"/>
            <a:pathLst>
              <a:path w="2541904" h="620394">
                <a:moveTo>
                  <a:pt x="0" y="0"/>
                </a:moveTo>
                <a:lnTo>
                  <a:pt x="2541788" y="620267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92" name="object 66">
            <a:extLst>
              <a:ext uri="{FF2B5EF4-FFF2-40B4-BE49-F238E27FC236}">
                <a16:creationId xmlns:a16="http://schemas.microsoft.com/office/drawing/2014/main" id="{C633CF5F-257F-E946-D971-5AD1F566FA31}"/>
              </a:ext>
            </a:extLst>
          </p:cNvPr>
          <p:cNvSpPr/>
          <p:nvPr/>
        </p:nvSpPr>
        <p:spPr>
          <a:xfrm>
            <a:off x="870374" y="2066087"/>
            <a:ext cx="2541905" cy="620395"/>
          </a:xfrm>
          <a:custGeom>
            <a:avLst/>
            <a:gdLst/>
            <a:ahLst/>
            <a:cxnLst/>
            <a:rect l="l" t="t" r="r" b="b"/>
            <a:pathLst>
              <a:path w="2541904" h="620394">
                <a:moveTo>
                  <a:pt x="0" y="0"/>
                </a:moveTo>
                <a:lnTo>
                  <a:pt x="2541742" y="620267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sp>
        <p:nvSpPr>
          <p:cNvPr id="95" name="object 69">
            <a:extLst>
              <a:ext uri="{FF2B5EF4-FFF2-40B4-BE49-F238E27FC236}">
                <a16:creationId xmlns:a16="http://schemas.microsoft.com/office/drawing/2014/main" id="{15AE97A9-8665-AAF5-F0FE-9E0D8CC00E1A}"/>
              </a:ext>
            </a:extLst>
          </p:cNvPr>
          <p:cNvSpPr/>
          <p:nvPr/>
        </p:nvSpPr>
        <p:spPr>
          <a:xfrm>
            <a:off x="7502775" y="2066087"/>
            <a:ext cx="2541905" cy="620395"/>
          </a:xfrm>
          <a:custGeom>
            <a:avLst/>
            <a:gdLst/>
            <a:ahLst/>
            <a:cxnLst/>
            <a:rect l="l" t="t" r="r" b="b"/>
            <a:pathLst>
              <a:path w="2541904" h="620394">
                <a:moveTo>
                  <a:pt x="0" y="0"/>
                </a:moveTo>
                <a:lnTo>
                  <a:pt x="2541788" y="620267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536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20A7695-1C48-DDE2-A598-0EBF65479701}"/>
              </a:ext>
            </a:extLst>
          </p:cNvPr>
          <p:cNvGrpSpPr/>
          <p:nvPr/>
        </p:nvGrpSpPr>
        <p:grpSpPr>
          <a:xfrm>
            <a:off x="870372" y="1451149"/>
            <a:ext cx="2541905" cy="1235709"/>
            <a:chOff x="870372" y="1451149"/>
            <a:chExt cx="2541905" cy="1235709"/>
          </a:xfrm>
        </p:grpSpPr>
        <p:sp>
          <p:nvSpPr>
            <p:cNvPr id="91" name="object 65">
              <a:extLst>
                <a:ext uri="{FF2B5EF4-FFF2-40B4-BE49-F238E27FC236}">
                  <a16:creationId xmlns:a16="http://schemas.microsoft.com/office/drawing/2014/main" id="{AAA66FC0-27CC-5CDB-E44E-AFC5D3B63D81}"/>
                </a:ext>
              </a:extLst>
            </p:cNvPr>
            <p:cNvSpPr/>
            <p:nvPr/>
          </p:nvSpPr>
          <p:spPr>
            <a:xfrm>
              <a:off x="870372" y="1451149"/>
              <a:ext cx="2541905" cy="1235709"/>
            </a:xfrm>
            <a:custGeom>
              <a:avLst/>
              <a:gdLst/>
              <a:ahLst/>
              <a:cxnLst/>
              <a:rect l="l" t="t" r="r" b="b"/>
              <a:pathLst>
                <a:path w="2541904" h="1235710">
                  <a:moveTo>
                    <a:pt x="2541742" y="0"/>
                  </a:moveTo>
                  <a:lnTo>
                    <a:pt x="0" y="0"/>
                  </a:lnTo>
                  <a:lnTo>
                    <a:pt x="0" y="620146"/>
                  </a:lnTo>
                  <a:lnTo>
                    <a:pt x="21275" y="620146"/>
                  </a:lnTo>
                  <a:lnTo>
                    <a:pt x="2541742" y="1235201"/>
                  </a:lnTo>
                  <a:lnTo>
                    <a:pt x="25417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36"/>
            </a:p>
          </p:txBody>
        </p:sp>
        <p:pic>
          <p:nvPicPr>
            <p:cNvPr id="99" name="Graphic 40">
              <a:extLst>
                <a:ext uri="{FF2B5EF4-FFF2-40B4-BE49-F238E27FC236}">
                  <a16:creationId xmlns:a16="http://schemas.microsoft.com/office/drawing/2014/main" id="{5B2D1C39-9EFD-03B2-9349-C377056A3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97285" y="1613805"/>
              <a:ext cx="731713" cy="6480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8559846-632D-D1CA-BEC0-6672C4E8F107}"/>
              </a:ext>
            </a:extLst>
          </p:cNvPr>
          <p:cNvGrpSpPr/>
          <p:nvPr/>
        </p:nvGrpSpPr>
        <p:grpSpPr>
          <a:xfrm>
            <a:off x="4197979" y="1451149"/>
            <a:ext cx="2541905" cy="1235709"/>
            <a:chOff x="4186549" y="1451149"/>
            <a:chExt cx="2541905" cy="1235709"/>
          </a:xfrm>
        </p:grpSpPr>
        <p:sp>
          <p:nvSpPr>
            <p:cNvPr id="88" name="object 62">
              <a:extLst>
                <a:ext uri="{FF2B5EF4-FFF2-40B4-BE49-F238E27FC236}">
                  <a16:creationId xmlns:a16="http://schemas.microsoft.com/office/drawing/2014/main" id="{14C5D4DB-28D6-AE75-3CC6-C8E76B643D1C}"/>
                </a:ext>
              </a:extLst>
            </p:cNvPr>
            <p:cNvSpPr/>
            <p:nvPr/>
          </p:nvSpPr>
          <p:spPr>
            <a:xfrm>
              <a:off x="4186549" y="1451149"/>
              <a:ext cx="2541905" cy="1235709"/>
            </a:xfrm>
            <a:custGeom>
              <a:avLst/>
              <a:gdLst/>
              <a:ahLst/>
              <a:cxnLst/>
              <a:rect l="l" t="t" r="r" b="b"/>
              <a:pathLst>
                <a:path w="2541904" h="1235710">
                  <a:moveTo>
                    <a:pt x="2541788" y="0"/>
                  </a:moveTo>
                  <a:lnTo>
                    <a:pt x="0" y="0"/>
                  </a:lnTo>
                  <a:lnTo>
                    <a:pt x="0" y="620146"/>
                  </a:lnTo>
                  <a:lnTo>
                    <a:pt x="21335" y="620146"/>
                  </a:lnTo>
                  <a:lnTo>
                    <a:pt x="2541788" y="1235201"/>
                  </a:lnTo>
                  <a:lnTo>
                    <a:pt x="2541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36"/>
            </a:p>
          </p:txBody>
        </p:sp>
        <p:pic>
          <p:nvPicPr>
            <p:cNvPr id="100" name="Graphic 39">
              <a:extLst>
                <a:ext uri="{FF2B5EF4-FFF2-40B4-BE49-F238E27FC236}">
                  <a16:creationId xmlns:a16="http://schemas.microsoft.com/office/drawing/2014/main" id="{5BBA1045-68DB-6FE6-7772-FC304C880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16054" y="1610438"/>
              <a:ext cx="824727" cy="648000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600E880-C07A-9C4C-E921-5CF723C342F6}"/>
              </a:ext>
            </a:extLst>
          </p:cNvPr>
          <p:cNvGrpSpPr/>
          <p:nvPr/>
        </p:nvGrpSpPr>
        <p:grpSpPr>
          <a:xfrm>
            <a:off x="7518013" y="1451149"/>
            <a:ext cx="2541905" cy="1235709"/>
            <a:chOff x="7502773" y="1451149"/>
            <a:chExt cx="2541905" cy="1235709"/>
          </a:xfrm>
        </p:grpSpPr>
        <p:sp>
          <p:nvSpPr>
            <p:cNvPr id="94" name="object 68">
              <a:extLst>
                <a:ext uri="{FF2B5EF4-FFF2-40B4-BE49-F238E27FC236}">
                  <a16:creationId xmlns:a16="http://schemas.microsoft.com/office/drawing/2014/main" id="{1BFA0456-DCEF-21D0-6ECC-1934DCD01749}"/>
                </a:ext>
              </a:extLst>
            </p:cNvPr>
            <p:cNvSpPr/>
            <p:nvPr/>
          </p:nvSpPr>
          <p:spPr>
            <a:xfrm>
              <a:off x="7502773" y="1451149"/>
              <a:ext cx="2541905" cy="1235709"/>
            </a:xfrm>
            <a:custGeom>
              <a:avLst/>
              <a:gdLst/>
              <a:ahLst/>
              <a:cxnLst/>
              <a:rect l="l" t="t" r="r" b="b"/>
              <a:pathLst>
                <a:path w="2541904" h="1235710">
                  <a:moveTo>
                    <a:pt x="2541788" y="0"/>
                  </a:moveTo>
                  <a:lnTo>
                    <a:pt x="0" y="0"/>
                  </a:lnTo>
                  <a:lnTo>
                    <a:pt x="0" y="620146"/>
                  </a:lnTo>
                  <a:lnTo>
                    <a:pt x="21335" y="620146"/>
                  </a:lnTo>
                  <a:lnTo>
                    <a:pt x="2541788" y="1235201"/>
                  </a:lnTo>
                  <a:lnTo>
                    <a:pt x="2541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36"/>
            </a:p>
          </p:txBody>
        </p:sp>
        <p:pic>
          <p:nvPicPr>
            <p:cNvPr id="103" name="Graphic 41">
              <a:extLst>
                <a:ext uri="{FF2B5EF4-FFF2-40B4-BE49-F238E27FC236}">
                  <a16:creationId xmlns:a16="http://schemas.microsoft.com/office/drawing/2014/main" id="{1A4B537E-56EB-E8A9-DE50-D1875477F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140685" y="1611878"/>
              <a:ext cx="718144" cy="648000"/>
            </a:xfrm>
            <a:prstGeom prst="rect">
              <a:avLst/>
            </a:prstGeom>
          </p:spPr>
        </p:pic>
      </p:grpSp>
      <p:sp>
        <p:nvSpPr>
          <p:cNvPr id="105" name="TextBox 84">
            <a:extLst>
              <a:ext uri="{FF2B5EF4-FFF2-40B4-BE49-F238E27FC236}">
                <a16:creationId xmlns:a16="http://schemas.microsoft.com/office/drawing/2014/main" id="{706413BF-CC25-13F9-0631-AD23C79BF60B}"/>
              </a:ext>
            </a:extLst>
          </p:cNvPr>
          <p:cNvSpPr txBox="1"/>
          <p:nvPr/>
        </p:nvSpPr>
        <p:spPr>
          <a:xfrm>
            <a:off x="9286246" y="726075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6" name="Picture 105">
            <a:hlinkClick r:id="rId9"/>
            <a:extLst>
              <a:ext uri="{FF2B5EF4-FFF2-40B4-BE49-F238E27FC236}">
                <a16:creationId xmlns:a16="http://schemas.microsoft.com/office/drawing/2014/main" id="{754FC870-BB47-4A10-8B1C-1602D8A8924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997" y="120063"/>
            <a:ext cx="988833" cy="19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4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126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Bahnschrift Light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2023-06-24T10:30:31Z</dcterms:created>
  <dcterms:modified xsi:type="dcterms:W3CDTF">2023-06-24T10:35:45Z</dcterms:modified>
</cp:coreProperties>
</file>