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5" d="100"/>
          <a:sy n="75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2"/>
          <p:cNvSpPr txBox="1"/>
          <p:nvPr/>
        </p:nvSpPr>
        <p:spPr>
          <a:xfrm>
            <a:off x="557837" y="422635"/>
            <a:ext cx="6775199" cy="39663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123"/>
              </a:lnSpc>
            </a:pPr>
            <a:r>
              <a:rPr lang="en-US" altLang="zh-CN" sz="26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HIGH</a:t>
            </a:r>
            <a:r>
              <a:rPr lang="en-US" altLang="zh-CN" sz="2600" b="1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6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LEVEL</a:t>
            </a:r>
            <a:r>
              <a:rPr lang="en-US" altLang="zh-CN" sz="2600" b="1" spc="-9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600" b="1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2600" b="1" spc="-1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6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BREAKDOWN</a:t>
            </a:r>
            <a:r>
              <a:rPr lang="en-US" altLang="zh-CN" sz="26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6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STRUCTURE</a:t>
            </a:r>
            <a:endParaRPr lang="en-US" altLang="zh-CN" sz="2600">
              <a:latin typeface="Bahnschrift"/>
              <a:ea typeface="Bahnschrift"/>
              <a:cs typeface="Bahnschrif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1413136" y="1240123"/>
            <a:ext cx="3639912" cy="522451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8"/>
              </a:lnSpc>
            </a:pPr>
            <a:endParaRPr/>
          </a:p>
          <a:p>
            <a:pPr marL="128029" algn="l" rtl="0">
              <a:lnSpc>
                <a:spcPts val="1684"/>
              </a:lnSpc>
            </a:pPr>
            <a:r>
              <a:rPr lang="en-US" altLang="zh-CN" sz="1400" b="1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PLANNING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6493747" y="1240123"/>
            <a:ext cx="3640293" cy="522451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8"/>
              </a:lnSpc>
            </a:pPr>
            <a:endParaRPr/>
          </a:p>
          <a:p>
            <a:pPr marL="128027" algn="l" rtl="0">
              <a:lnSpc>
                <a:spcPts val="1684"/>
              </a:lnSpc>
            </a:pPr>
            <a:r>
              <a:rPr lang="en-US" altLang="zh-CN" sz="1400" b="1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ANALYSIS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528878" y="1869955"/>
            <a:ext cx="4524170" cy="126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l" rtl="0">
              <a:lnSpc>
                <a:spcPts val="1900"/>
              </a:lnSpc>
            </a:pPr>
            <a:r>
              <a:rPr lang="en-US" altLang="zh-CN"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1.1</a:t>
            </a:r>
            <a:r>
              <a:rPr lang="en-US" altLang="zh-CN" sz="10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CREATE</a:t>
            </a:r>
            <a:r>
              <a:rPr lang="en-US" altLang="zh-CN" sz="10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1000" spc="-9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  <a:p>
            <a:pPr>
              <a:lnSpc>
                <a:spcPts val="1900"/>
              </a:lnSpc>
            </a:pPr>
            <a:r>
              <a:rPr lang="en-US" altLang="zh-CN" sz="1000">
                <a:solidFill>
                  <a:srgbClr val="000000"/>
                </a:solidFill>
                <a:latin typeface="Bahnschrift"/>
              </a:rPr>
              <a:t>1.2 INTEGRATE CHANGE &amp; ISSUE MANAGEMENT PLAN </a:t>
            </a:r>
            <a:endParaRPr lang="sr-Latn-RS" altLang="zh-CN" sz="1000">
              <a:solidFill>
                <a:srgbClr val="000000"/>
              </a:solidFill>
              <a:latin typeface="Bahnschrift"/>
            </a:endParaRPr>
          </a:p>
          <a:p>
            <a:pPr>
              <a:lnSpc>
                <a:spcPts val="1900"/>
              </a:lnSpc>
            </a:pPr>
            <a:r>
              <a:rPr lang="en-US" altLang="zh-CN" sz="1000">
                <a:solidFill>
                  <a:srgbClr val="000000"/>
                </a:solidFill>
                <a:latin typeface="Bahnschrift"/>
              </a:rPr>
              <a:t>1.3 RISK MANAGEMENT PLAN</a:t>
            </a:r>
          </a:p>
          <a:p>
            <a:pPr>
              <a:lnSpc>
                <a:spcPts val="1900"/>
              </a:lnSpc>
            </a:pPr>
            <a:r>
              <a:rPr lang="en-US" altLang="zh-CN" sz="1000">
                <a:solidFill>
                  <a:srgbClr val="000000"/>
                </a:solidFill>
                <a:latin typeface="Bahnschrift"/>
              </a:rPr>
              <a:t>1.4 COMMUNICATION MANAGEMENT PLAN</a:t>
            </a:r>
          </a:p>
          <a:p>
            <a:pPr>
              <a:lnSpc>
                <a:spcPts val="1900"/>
              </a:lnSpc>
            </a:pPr>
            <a:r>
              <a:rPr lang="en-US" altLang="zh-CN" sz="1000">
                <a:solidFill>
                  <a:srgbClr val="000000"/>
                </a:solidFill>
                <a:latin typeface="Bahnschrift"/>
              </a:rPr>
              <a:t>1.5 PROCUREMENT MANAGEMENT PLAN</a:t>
            </a:r>
          </a:p>
        </p:txBody>
      </p:sp>
      <p:sp>
        <p:nvSpPr>
          <p:cNvPr id="6" name="Text Box6"/>
          <p:cNvSpPr txBox="1"/>
          <p:nvPr/>
        </p:nvSpPr>
        <p:spPr>
          <a:xfrm>
            <a:off x="5609742" y="1869955"/>
            <a:ext cx="4524170" cy="126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>
              <a:lnSpc>
                <a:spcPts val="1900"/>
              </a:lnSpc>
              <a:defRPr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2.1 DRAW AS-IS PROCESS FLOWS</a:t>
            </a:r>
          </a:p>
          <a:p>
            <a:r>
              <a:rPr lang="en-US" altLang="zh-CN"/>
              <a:t>2.2 CREATE TO-BE PROCESS FLOWS</a:t>
            </a:r>
          </a:p>
          <a:p>
            <a:r>
              <a:rPr lang="en-US" altLang="zh-CN"/>
              <a:t>2.3 GAP ANALYSIS</a:t>
            </a:r>
          </a:p>
          <a:p>
            <a:r>
              <a:rPr lang="en-US" altLang="zh-CN"/>
              <a:t>2.4 BUSINESS PROCESS INVENTORY</a:t>
            </a:r>
          </a:p>
          <a:p>
            <a:r>
              <a:rPr lang="en-US" altLang="zh-CN"/>
              <a:t>2.5 PROJECT PLAN REQUIREMENTS ANALYSIS</a:t>
            </a:r>
          </a:p>
        </p:txBody>
      </p:sp>
      <p:sp>
        <p:nvSpPr>
          <p:cNvPr id="7" name="Text Box7"/>
          <p:cNvSpPr txBox="1"/>
          <p:nvPr/>
        </p:nvSpPr>
        <p:spPr>
          <a:xfrm>
            <a:off x="1413136" y="3241963"/>
            <a:ext cx="3639912" cy="522452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8"/>
              </a:lnSpc>
            </a:pPr>
            <a:endParaRPr/>
          </a:p>
          <a:p>
            <a:pPr marL="128029" algn="l" rtl="0">
              <a:lnSpc>
                <a:spcPts val="1684"/>
              </a:lnSpc>
            </a:pPr>
            <a:r>
              <a:rPr lang="en-US" altLang="zh-CN" sz="1400" b="1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DESIGN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6493747" y="3241963"/>
            <a:ext cx="3640293" cy="522452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8"/>
              </a:lnSpc>
            </a:pPr>
            <a:endParaRPr/>
          </a:p>
          <a:p>
            <a:pPr marL="128027" algn="l" rtl="0">
              <a:lnSpc>
                <a:spcPts val="1684"/>
              </a:lnSpc>
            </a:pPr>
            <a:r>
              <a:rPr lang="en-US" altLang="zh-CN" sz="1400" b="1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BUILD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9" name="Text Box9"/>
          <p:cNvSpPr txBox="1"/>
          <p:nvPr/>
        </p:nvSpPr>
        <p:spPr>
          <a:xfrm>
            <a:off x="528878" y="3872051"/>
            <a:ext cx="4524170" cy="1264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>
              <a:lnSpc>
                <a:spcPts val="1900"/>
              </a:lnSpc>
              <a:defRPr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3.1 FUNCTIONAL DESIGN</a:t>
            </a:r>
          </a:p>
          <a:p>
            <a:r>
              <a:rPr lang="en-US" altLang="zh-CN"/>
              <a:t>3.2 SOFTWARE DESIGN</a:t>
            </a:r>
          </a:p>
          <a:p>
            <a:r>
              <a:rPr lang="en-US" altLang="zh-CN"/>
              <a:t>3.3 TECHNICAL DESIGN</a:t>
            </a:r>
          </a:p>
          <a:p>
            <a:r>
              <a:rPr lang="en-US" altLang="zh-CN"/>
              <a:t>3.4 CONFIGURATIONS AND SETUP</a:t>
            </a:r>
          </a:p>
          <a:p>
            <a:r>
              <a:rPr lang="en-US" altLang="zh-CN"/>
              <a:t>3.5 DATA EXCHANGE ARCHITECTURE</a:t>
            </a:r>
          </a:p>
        </p:txBody>
      </p:sp>
      <p:sp>
        <p:nvSpPr>
          <p:cNvPr id="10" name="Text Box10"/>
          <p:cNvSpPr txBox="1"/>
          <p:nvPr/>
        </p:nvSpPr>
        <p:spPr>
          <a:xfrm>
            <a:off x="5609742" y="3872051"/>
            <a:ext cx="4524170" cy="1264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>
              <a:lnSpc>
                <a:spcPts val="1900"/>
              </a:lnSpc>
              <a:defRPr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4.1 WEB COMPONENTS BUILDING</a:t>
            </a:r>
          </a:p>
          <a:p>
            <a:r>
              <a:rPr lang="en-US" altLang="zh-CN"/>
              <a:t>4.2 HANDHELD SOFTWARE BUILDING</a:t>
            </a:r>
          </a:p>
          <a:p>
            <a:r>
              <a:rPr lang="en-US" altLang="zh-CN"/>
              <a:t>4.3 OTHER APPLICATION COMPONENTS</a:t>
            </a:r>
          </a:p>
          <a:p>
            <a:r>
              <a:rPr lang="en-US" altLang="zh-CN"/>
              <a:t>4.4 HARDWARE COMPONENTS MANUFACTURE</a:t>
            </a:r>
          </a:p>
          <a:p>
            <a:r>
              <a:rPr lang="en-US" altLang="zh-CN"/>
              <a:t>4.5 TEST PLATFORM BUILDING</a:t>
            </a:r>
          </a:p>
        </p:txBody>
      </p:sp>
      <p:sp>
        <p:nvSpPr>
          <p:cNvPr id="11" name="Text Box11"/>
          <p:cNvSpPr txBox="1"/>
          <p:nvPr/>
        </p:nvSpPr>
        <p:spPr>
          <a:xfrm>
            <a:off x="1413136" y="5243753"/>
            <a:ext cx="3639912" cy="522756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10"/>
              </a:lnSpc>
            </a:pPr>
            <a:endParaRPr/>
          </a:p>
          <a:p>
            <a:pPr marL="128029" algn="l" rtl="0">
              <a:lnSpc>
                <a:spcPts val="1684"/>
              </a:lnSpc>
            </a:pPr>
            <a:r>
              <a:rPr lang="en-US" altLang="zh-CN" sz="14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TEST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6493747" y="5243753"/>
            <a:ext cx="3640293" cy="522756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10"/>
              </a:lnSpc>
            </a:pPr>
            <a:endParaRPr/>
          </a:p>
          <a:p>
            <a:pPr marL="128027" algn="l" rtl="0">
              <a:lnSpc>
                <a:spcPts val="1684"/>
              </a:lnSpc>
            </a:pPr>
            <a:r>
              <a:rPr lang="en-US" altLang="zh-CN" sz="1400" b="1" spc="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GO</a:t>
            </a:r>
            <a:r>
              <a:rPr lang="en-US" altLang="zh-CN" sz="1400" b="1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4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LIVE</a:t>
            </a:r>
            <a:endParaRPr lang="en-US" altLang="zh-CN" sz="1400">
              <a:latin typeface="Bahnschrift"/>
              <a:ea typeface="Bahnschrift"/>
              <a:cs typeface="Bahnschrift"/>
            </a:endParaRPr>
          </a:p>
        </p:txBody>
      </p:sp>
      <p:sp>
        <p:nvSpPr>
          <p:cNvPr id="13" name="Text Box13"/>
          <p:cNvSpPr txBox="1"/>
          <p:nvPr/>
        </p:nvSpPr>
        <p:spPr>
          <a:xfrm>
            <a:off x="528878" y="5873891"/>
            <a:ext cx="4524170" cy="12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>
              <a:lnSpc>
                <a:spcPts val="1900"/>
              </a:lnSpc>
              <a:defRPr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5.1 TEST STRATEGY WITH ITERATIONS PROJECTIONS</a:t>
            </a:r>
            <a:endParaRPr lang="sr-Latn-RS" altLang="zh-CN"/>
          </a:p>
          <a:p>
            <a:r>
              <a:rPr lang="en-US" altLang="zh-CN"/>
              <a:t>5.2 REFINE STRATEGIC APROACH</a:t>
            </a:r>
          </a:p>
          <a:p>
            <a:r>
              <a:rPr lang="en-US" altLang="zh-CN"/>
              <a:t>5.3 TEST AND EVALUATE CONDITIONS</a:t>
            </a:r>
          </a:p>
          <a:p>
            <a:r>
              <a:rPr lang="en-US" altLang="zh-CN"/>
              <a:t>5.4 RECHECK PROJECT SCOPE BASED ON RESULTS</a:t>
            </a:r>
            <a:endParaRPr lang="sr-Latn-RS" altLang="zh-CN"/>
          </a:p>
          <a:p>
            <a:r>
              <a:rPr lang="en-US" altLang="zh-CN"/>
              <a:t>5.5 CREATE TEST REPORTS</a:t>
            </a:r>
          </a:p>
        </p:txBody>
      </p:sp>
      <p:sp>
        <p:nvSpPr>
          <p:cNvPr id="14" name="Text Box14"/>
          <p:cNvSpPr txBox="1"/>
          <p:nvPr/>
        </p:nvSpPr>
        <p:spPr>
          <a:xfrm>
            <a:off x="5609742" y="5873890"/>
            <a:ext cx="4524170" cy="1259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>
              <a:lnSpc>
                <a:spcPts val="1900"/>
              </a:lnSpc>
              <a:defRPr sz="1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6.1 TRAINING AND SECURITY</a:t>
            </a:r>
          </a:p>
          <a:p>
            <a:r>
              <a:rPr lang="en-US" altLang="zh-CN"/>
              <a:t>6.2 GO LIVE EXACT SEQUENCE PLANNING</a:t>
            </a:r>
            <a:endParaRPr lang="sr-Latn-RS" altLang="zh-CN"/>
          </a:p>
          <a:p>
            <a:r>
              <a:rPr lang="en-US" altLang="zh-CN"/>
              <a:t>6.3 DEPLOYMENT</a:t>
            </a:r>
          </a:p>
          <a:p>
            <a:r>
              <a:rPr lang="en-US" altLang="zh-CN"/>
              <a:t>6.4 POST IMPLEMENTATION</a:t>
            </a:r>
          </a:p>
          <a:p>
            <a:r>
              <a:rPr lang="en-US" altLang="zh-CN"/>
              <a:t>6.5 CLOSEOUT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7FC6552-0808-C16F-D7AF-952BF47F2196}"/>
              </a:ext>
            </a:extLst>
          </p:cNvPr>
          <p:cNvGrpSpPr/>
          <p:nvPr/>
        </p:nvGrpSpPr>
        <p:grpSpPr>
          <a:xfrm>
            <a:off x="502544" y="1240123"/>
            <a:ext cx="648072" cy="522197"/>
            <a:chOff x="502544" y="1240123"/>
            <a:chExt cx="648072" cy="52219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CFFCA9-256A-58D6-B774-939CBFC4DF1B}"/>
                </a:ext>
              </a:extLst>
            </p:cNvPr>
            <p:cNvSpPr/>
            <p:nvPr/>
          </p:nvSpPr>
          <p:spPr>
            <a:xfrm>
              <a:off x="502544" y="1240123"/>
              <a:ext cx="648072" cy="522197"/>
            </a:xfrm>
            <a:prstGeom prst="rect">
              <a:avLst/>
            </a:prstGeom>
            <a:solidFill>
              <a:srgbClr val="FFB9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Graphic 4">
              <a:extLst>
                <a:ext uri="{FF2B5EF4-FFF2-40B4-BE49-F238E27FC236}">
                  <a16:creationId xmlns:a16="http://schemas.microsoft.com/office/drawing/2014/main" id="{99934F5D-4E76-16AD-D00B-5735A2A44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9318" y="1294618"/>
              <a:ext cx="356211" cy="4320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56ED398-201B-7B24-8F95-5668322B00FE}"/>
              </a:ext>
            </a:extLst>
          </p:cNvPr>
          <p:cNvGrpSpPr/>
          <p:nvPr/>
        </p:nvGrpSpPr>
        <p:grpSpPr>
          <a:xfrm>
            <a:off x="5562724" y="1240123"/>
            <a:ext cx="648072" cy="522197"/>
            <a:chOff x="5562724" y="1240123"/>
            <a:chExt cx="648072" cy="52219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9C3C5A9-A8DA-BCAD-18A2-92536D916161}"/>
                </a:ext>
              </a:extLst>
            </p:cNvPr>
            <p:cNvSpPr/>
            <p:nvPr/>
          </p:nvSpPr>
          <p:spPr>
            <a:xfrm>
              <a:off x="5562724" y="1240123"/>
              <a:ext cx="648072" cy="522197"/>
            </a:xfrm>
            <a:prstGeom prst="rect">
              <a:avLst/>
            </a:prstGeom>
            <a:solidFill>
              <a:srgbClr val="FFB9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3" name="Graphic 5">
              <a:extLst>
                <a:ext uri="{FF2B5EF4-FFF2-40B4-BE49-F238E27FC236}">
                  <a16:creationId xmlns:a16="http://schemas.microsoft.com/office/drawing/2014/main" id="{98083752-C4C3-6AAC-109A-A8D06F0FF9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62452" y="1288824"/>
              <a:ext cx="448615" cy="4320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9C886A4-CDB3-349F-EC4B-36F8878D3FFD}"/>
              </a:ext>
            </a:extLst>
          </p:cNvPr>
          <p:cNvGrpSpPr/>
          <p:nvPr/>
        </p:nvGrpSpPr>
        <p:grpSpPr>
          <a:xfrm>
            <a:off x="511521" y="3241709"/>
            <a:ext cx="648072" cy="522197"/>
            <a:chOff x="511521" y="3241709"/>
            <a:chExt cx="648072" cy="52219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83E929D-CCD2-8E16-1592-4751EC788D19}"/>
                </a:ext>
              </a:extLst>
            </p:cNvPr>
            <p:cNvSpPr/>
            <p:nvPr/>
          </p:nvSpPr>
          <p:spPr>
            <a:xfrm>
              <a:off x="511521" y="3241709"/>
              <a:ext cx="648072" cy="522197"/>
            </a:xfrm>
            <a:prstGeom prst="rect">
              <a:avLst/>
            </a:prstGeom>
            <a:solidFill>
              <a:srgbClr val="FFB9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Graphic 6">
              <a:extLst>
                <a:ext uri="{FF2B5EF4-FFF2-40B4-BE49-F238E27FC236}">
                  <a16:creationId xmlns:a16="http://schemas.microsoft.com/office/drawing/2014/main" id="{3B3D0770-20AD-473C-42B1-1A7D43C103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8057" y="3326911"/>
              <a:ext cx="495000" cy="360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E79469-D31D-7A34-BB92-A8E438AA26FC}"/>
              </a:ext>
            </a:extLst>
          </p:cNvPr>
          <p:cNvGrpSpPr/>
          <p:nvPr/>
        </p:nvGrpSpPr>
        <p:grpSpPr>
          <a:xfrm>
            <a:off x="5562724" y="3241708"/>
            <a:ext cx="648072" cy="522197"/>
            <a:chOff x="5562724" y="3241708"/>
            <a:chExt cx="648072" cy="52219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F58BAD9-5855-D3FA-9FEC-272DCF05A24E}"/>
                </a:ext>
              </a:extLst>
            </p:cNvPr>
            <p:cNvSpPr/>
            <p:nvPr/>
          </p:nvSpPr>
          <p:spPr>
            <a:xfrm>
              <a:off x="5562724" y="3241708"/>
              <a:ext cx="648072" cy="522197"/>
            </a:xfrm>
            <a:prstGeom prst="rect">
              <a:avLst/>
            </a:prstGeom>
            <a:solidFill>
              <a:srgbClr val="FFB9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5" name="Graphic 7">
              <a:extLst>
                <a:ext uri="{FF2B5EF4-FFF2-40B4-BE49-F238E27FC236}">
                  <a16:creationId xmlns:a16="http://schemas.microsoft.com/office/drawing/2014/main" id="{89774E9F-96A1-C320-2EEA-F6CED52D6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706759" y="3322806"/>
              <a:ext cx="360000" cy="360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F5F6A1E-5EC7-7BFA-ADAE-0674191038ED}"/>
              </a:ext>
            </a:extLst>
          </p:cNvPr>
          <p:cNvGrpSpPr/>
          <p:nvPr/>
        </p:nvGrpSpPr>
        <p:grpSpPr>
          <a:xfrm>
            <a:off x="502544" y="5244312"/>
            <a:ext cx="648072" cy="522197"/>
            <a:chOff x="502544" y="5244312"/>
            <a:chExt cx="648072" cy="52219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86FFB0-1735-830D-4AE2-C1420694B177}"/>
                </a:ext>
              </a:extLst>
            </p:cNvPr>
            <p:cNvSpPr/>
            <p:nvPr/>
          </p:nvSpPr>
          <p:spPr>
            <a:xfrm>
              <a:off x="502544" y="5244312"/>
              <a:ext cx="648072" cy="522197"/>
            </a:xfrm>
            <a:prstGeom prst="rect">
              <a:avLst/>
            </a:prstGeom>
            <a:solidFill>
              <a:srgbClr val="FFB9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8">
              <a:extLst>
                <a:ext uri="{FF2B5EF4-FFF2-40B4-BE49-F238E27FC236}">
                  <a16:creationId xmlns:a16="http://schemas.microsoft.com/office/drawing/2014/main" id="{04BD5AD3-B38A-78D7-439B-C92C03051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30447" y="5316862"/>
              <a:ext cx="381000" cy="3810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917FA30-6B22-5496-CF5D-6F872190EF4E}"/>
              </a:ext>
            </a:extLst>
          </p:cNvPr>
          <p:cNvGrpSpPr/>
          <p:nvPr/>
        </p:nvGrpSpPr>
        <p:grpSpPr>
          <a:xfrm>
            <a:off x="5562724" y="5238644"/>
            <a:ext cx="648072" cy="522197"/>
            <a:chOff x="5562724" y="5238644"/>
            <a:chExt cx="648072" cy="52219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300DAC-8DF3-C39A-263E-92D8EDADBA3B}"/>
                </a:ext>
              </a:extLst>
            </p:cNvPr>
            <p:cNvSpPr/>
            <p:nvPr/>
          </p:nvSpPr>
          <p:spPr>
            <a:xfrm>
              <a:off x="5562724" y="5238644"/>
              <a:ext cx="648072" cy="522197"/>
            </a:xfrm>
            <a:prstGeom prst="rect">
              <a:avLst/>
            </a:prstGeom>
            <a:solidFill>
              <a:srgbClr val="FFB9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Graphic 9">
              <a:extLst>
                <a:ext uri="{FF2B5EF4-FFF2-40B4-BE49-F238E27FC236}">
                  <a16:creationId xmlns:a16="http://schemas.microsoft.com/office/drawing/2014/main" id="{9E1E26EB-E5BC-7952-3FFE-C78CB435B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702106" y="5314964"/>
              <a:ext cx="381000" cy="381000"/>
            </a:xfrm>
            <a:prstGeom prst="rect">
              <a:avLst/>
            </a:prstGeom>
          </p:spPr>
        </p:pic>
      </p:grpSp>
      <p:sp>
        <p:nvSpPr>
          <p:cNvPr id="34" name="TextBox 84">
            <a:extLst>
              <a:ext uri="{FF2B5EF4-FFF2-40B4-BE49-F238E27FC236}">
                <a16:creationId xmlns:a16="http://schemas.microsoft.com/office/drawing/2014/main" id="{71B0EAF0-B1D0-8F06-051B-A13E652A4DAE}"/>
              </a:ext>
            </a:extLst>
          </p:cNvPr>
          <p:cNvSpPr txBox="1"/>
          <p:nvPr/>
        </p:nvSpPr>
        <p:spPr>
          <a:xfrm>
            <a:off x="9219020" y="723209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5" name="Picture 34">
            <a:hlinkClick r:id="rId14"/>
            <a:extLst>
              <a:ext uri="{FF2B5EF4-FFF2-40B4-BE49-F238E27FC236}">
                <a16:creationId xmlns:a16="http://schemas.microsoft.com/office/drawing/2014/main" id="{86F77CF0-0610-4221-00D2-50290FF7F35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55" y="144970"/>
            <a:ext cx="1273239" cy="28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141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5</cp:revision>
  <dcterms:created xsi:type="dcterms:W3CDTF">2017-10-23T09:06:44Z</dcterms:created>
  <dcterms:modified xsi:type="dcterms:W3CDTF">2023-06-20T16:48:46Z</dcterms:modified>
</cp:coreProperties>
</file>