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D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3" d="100"/>
          <a:sy n="53" d="100"/>
        </p:scale>
        <p:origin x="248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2"/>
          <p:cNvSpPr txBox="1"/>
          <p:nvPr/>
        </p:nvSpPr>
        <p:spPr>
          <a:xfrm>
            <a:off x="0" y="0"/>
            <a:ext cx="7556500" cy="1728000"/>
          </a:xfrm>
          <a:prstGeom prst="rect">
            <a:avLst/>
          </a:prstGeom>
          <a:solidFill>
            <a:srgbClr val="7EBDDC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2599"/>
              </a:lnSpc>
            </a:pPr>
            <a:endParaRPr/>
          </a:p>
          <a:p>
            <a:pPr marL="1893568" algn="l" rtl="0">
              <a:lnSpc>
                <a:spcPts val="5761"/>
              </a:lnSpc>
            </a:pPr>
            <a:r>
              <a:rPr lang="en-US" altLang="zh-CN" sz="4800" b="1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CONSTRUCTION</a:t>
            </a:r>
            <a:endParaRPr lang="en-US" altLang="zh-CN" sz="4800">
              <a:latin typeface="Bahnschrift"/>
              <a:ea typeface="Bahnschrift"/>
              <a:cs typeface="Bahnschrift"/>
            </a:endParaRPr>
          </a:p>
          <a:p>
            <a:pPr marL="1946879" algn="l" rtl="0">
              <a:lnSpc>
                <a:spcPts val="2880"/>
              </a:lnSpc>
              <a:spcBef>
                <a:spcPts val="396"/>
              </a:spcBef>
            </a:pPr>
            <a:r>
              <a:rPr lang="en-US" altLang="zh-CN" sz="2400" spc="-3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24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400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240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2400" spc="-2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2400">
              <a:latin typeface="Bahnschrift"/>
              <a:ea typeface="Bahnschrift"/>
              <a:cs typeface="Bahnschrift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455431" y="2185878"/>
            <a:ext cx="3910894" cy="455719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6"/>
              </a:lnSpc>
            </a:pPr>
            <a:endParaRPr/>
          </a:p>
          <a:p>
            <a:pPr marL="118808" algn="l" rtl="0">
              <a:lnSpc>
                <a:spcPts val="1080"/>
              </a:lnSpc>
            </a:pP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Project: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Family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home</a:t>
            </a:r>
            <a:r>
              <a:rPr lang="en-US" altLang="zh-CN" sz="900" spc="-9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1400</a:t>
            </a:r>
            <a:r>
              <a:rPr lang="en-US" altLang="zh-CN" sz="9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sq.m.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4564338" y="2185878"/>
            <a:ext cx="2540920" cy="455719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6"/>
              </a:lnSpc>
            </a:pPr>
            <a:endParaRPr/>
          </a:p>
          <a:p>
            <a:pPr marL="118809" algn="l" rtl="0">
              <a:lnSpc>
                <a:spcPts val="1080"/>
              </a:lnSpc>
            </a:pP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Beginning</a:t>
            </a:r>
            <a:r>
              <a:rPr lang="en-US" altLang="zh-CN" sz="900" b="1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Date: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February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4,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2023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455431" y="2792488"/>
            <a:ext cx="3910894" cy="455719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6"/>
              </a:lnSpc>
            </a:pPr>
            <a:endParaRPr/>
          </a:p>
          <a:p>
            <a:pPr marL="118808" algn="l" rtl="0">
              <a:lnSpc>
                <a:spcPts val="1080"/>
              </a:lnSpc>
            </a:pP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Manager: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Garfield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Morris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4564338" y="2792488"/>
            <a:ext cx="2540920" cy="455719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206"/>
              </a:lnSpc>
            </a:pPr>
            <a:endParaRPr/>
          </a:p>
          <a:p>
            <a:pPr marL="118809" algn="l" rtl="0">
              <a:lnSpc>
                <a:spcPts val="1080"/>
              </a:lnSpc>
            </a:pP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Completion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Date: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November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26,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2024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455431" y="3522934"/>
            <a:ext cx="6649954" cy="1208647"/>
          </a:xfrm>
          <a:prstGeom prst="rect">
            <a:avLst/>
          </a:prstGeom>
          <a:solidFill>
            <a:srgbClr val="F2F2F2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1086"/>
              </a:lnSpc>
            </a:pPr>
            <a:endParaRPr/>
          </a:p>
          <a:p>
            <a:pPr marL="118808" algn="l" rtl="0">
              <a:lnSpc>
                <a:spcPts val="1080"/>
              </a:lnSpc>
            </a:pP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900" b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DESCRIPTION</a:t>
            </a:r>
            <a:r>
              <a:rPr lang="en-US" altLang="zh-CN" sz="900" b="1" spc="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 b="1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b="1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OBJECTIVES: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marL="117285" marR="31264" algn="l" rtl="0">
              <a:lnSpc>
                <a:spcPts val="1068"/>
              </a:lnSpc>
              <a:spcBef>
                <a:spcPts val="328"/>
              </a:spcBef>
            </a:pP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project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develop</a:t>
            </a:r>
            <a:r>
              <a:rPr lang="en-US" altLang="zh-CN" sz="8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house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four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family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members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8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1400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sq.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</a:t>
            </a:r>
            <a:r>
              <a:rPr lang="en-US" altLang="zh-CN" sz="8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site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outside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New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Jersey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picturesque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landscape.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program</a:t>
            </a:r>
            <a:r>
              <a:rPr lang="en-US" altLang="zh-CN" sz="8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building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divided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vertically</a:t>
            </a:r>
            <a:r>
              <a:rPr lang="en-US" altLang="zh-CN" sz="8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active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zone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800" spc="-1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first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floor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800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passive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zone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800" spc="-1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second.</a:t>
            </a:r>
            <a:r>
              <a:rPr lang="en-US" altLang="zh-CN" sz="8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design</a:t>
            </a:r>
            <a:r>
              <a:rPr lang="en-US" altLang="zh-CN" sz="8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strategy</a:t>
            </a:r>
            <a:r>
              <a:rPr lang="en-US" altLang="zh-CN" sz="8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spc="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based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8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program</a:t>
            </a:r>
            <a:r>
              <a:rPr lang="en-US" altLang="zh-CN" sz="8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-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two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intersected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forms,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joined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by</a:t>
            </a:r>
            <a:r>
              <a:rPr lang="en-US" altLang="zh-CN" sz="8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custom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roof</a:t>
            </a:r>
            <a:r>
              <a:rPr lang="en-US" altLang="zh-CN" sz="8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for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cars.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largest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windows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8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building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are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orientated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to</a:t>
            </a:r>
            <a:r>
              <a:rPr lang="en-US" altLang="zh-CN" sz="800" spc="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garden,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which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is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located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</a:t>
            </a:r>
            <a:r>
              <a:rPr lang="en-US" altLang="zh-CN" sz="800" spc="21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southern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part</a:t>
            </a:r>
            <a:r>
              <a:rPr lang="en-US" altLang="zh-CN" sz="800" spc="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of</a:t>
            </a:r>
            <a:r>
              <a:rPr lang="en-US" altLang="zh-CN" sz="800" spc="-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site,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so</a:t>
            </a:r>
            <a:r>
              <a:rPr lang="en-US" altLang="zh-CN" sz="800" spc="8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boundaries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between</a:t>
            </a:r>
            <a:r>
              <a:rPr lang="en-US" altLang="zh-CN" sz="8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indoors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outdoors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would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minimal,</a:t>
            </a:r>
            <a:r>
              <a:rPr lang="en-US" altLang="zh-CN" sz="800" spc="-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depending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5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on</a:t>
            </a:r>
            <a:r>
              <a:rPr lang="en-US" altLang="zh-CN" sz="800" spc="-1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family</a:t>
            </a:r>
            <a:r>
              <a:rPr lang="en-US" altLang="zh-CN" sz="8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needs.</a:t>
            </a:r>
            <a:endParaRPr lang="en-US" altLang="zh-CN" sz="800">
              <a:latin typeface="Bahnschrift"/>
              <a:ea typeface="Bahnschrift"/>
              <a:cs typeface="Bahnschrift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455431" y="5075987"/>
            <a:ext cx="1171631" cy="585576"/>
          </a:xfrm>
          <a:prstGeom prst="rect">
            <a:avLst/>
          </a:prstGeom>
          <a:solidFill>
            <a:srgbClr val="D2AEC9"/>
          </a:solidFill>
        </p:spPr>
        <p:txBody>
          <a:bodyPr wrap="square" lIns="0" tIns="0" rIns="0" rtlCol="0">
            <a:noAutofit/>
          </a:bodyPr>
          <a:lstStyle/>
          <a:p>
            <a:pPr algn="ctr">
              <a:lnSpc>
                <a:spcPts val="1170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PLANNING</a:t>
            </a:r>
            <a:r>
              <a:rPr lang="en-US" altLang="zh-CN" sz="900" spc="-7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ADMINISTRATION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9" name="Text Box9"/>
          <p:cNvSpPr txBox="1"/>
          <p:nvPr/>
        </p:nvSpPr>
        <p:spPr>
          <a:xfrm>
            <a:off x="1825025" y="5075987"/>
            <a:ext cx="1171630" cy="585576"/>
          </a:xfrm>
          <a:prstGeom prst="rect">
            <a:avLst/>
          </a:prstGeom>
          <a:solidFill>
            <a:srgbClr val="E09890"/>
          </a:solidFill>
        </p:spPr>
        <p:txBody>
          <a:bodyPr wrap="square" lIns="0" tIns="0" rIns="0" rtlCol="0">
            <a:noAutofit/>
          </a:bodyPr>
          <a:lstStyle/>
          <a:p>
            <a:pPr algn="ctr">
              <a:lnSpc>
                <a:spcPts val="1758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SUBSTRUCTURE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0" name="Text Box10"/>
          <p:cNvSpPr txBox="1"/>
          <p:nvPr/>
        </p:nvSpPr>
        <p:spPr>
          <a:xfrm>
            <a:off x="3194745" y="5075987"/>
            <a:ext cx="1171631" cy="585576"/>
          </a:xfrm>
          <a:prstGeom prst="rect">
            <a:avLst/>
          </a:prstGeom>
          <a:solidFill>
            <a:srgbClr val="DFAD7B"/>
          </a:solidFill>
        </p:spPr>
        <p:txBody>
          <a:bodyPr wrap="square" lIns="0" tIns="0" rIns="0" rtlCol="0">
            <a:noAutofit/>
          </a:bodyPr>
          <a:lstStyle/>
          <a:p>
            <a:pPr algn="ctr">
              <a:lnSpc>
                <a:spcPts val="1758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ENVELOPE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1" name="Text Box11"/>
          <p:cNvSpPr txBox="1"/>
          <p:nvPr/>
        </p:nvSpPr>
        <p:spPr>
          <a:xfrm>
            <a:off x="4564338" y="5075987"/>
            <a:ext cx="1171631" cy="585576"/>
          </a:xfrm>
          <a:prstGeom prst="rect">
            <a:avLst/>
          </a:prstGeom>
          <a:solidFill>
            <a:srgbClr val="9BC5A1"/>
          </a:solidFill>
        </p:spPr>
        <p:txBody>
          <a:bodyPr wrap="square" lIns="0" tIns="0" rIns="0" rtlCol="0">
            <a:noAutofit/>
          </a:bodyPr>
          <a:lstStyle/>
          <a:p>
            <a:pPr algn="ctr">
              <a:lnSpc>
                <a:spcPts val="1758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1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FINESHES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5934059" y="5075987"/>
            <a:ext cx="1171326" cy="585576"/>
          </a:xfrm>
          <a:prstGeom prst="rect">
            <a:avLst/>
          </a:prstGeom>
          <a:solidFill>
            <a:srgbClr val="7EBDDC"/>
          </a:solidFill>
        </p:spPr>
        <p:txBody>
          <a:bodyPr wrap="square" lIns="0" tIns="0" rIns="0" rtlCol="0">
            <a:noAutofit/>
          </a:bodyPr>
          <a:lstStyle/>
          <a:p>
            <a:pPr algn="ctr">
              <a:lnSpc>
                <a:spcPts val="1170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UTILITIES</a:t>
            </a:r>
            <a:r>
              <a:rPr lang="en-US" altLang="zh-CN" sz="900" spc="-6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NAD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SYSTEMS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3" name="Text Box13"/>
          <p:cNvSpPr txBox="1"/>
          <p:nvPr/>
        </p:nvSpPr>
        <p:spPr>
          <a:xfrm>
            <a:off x="455431" y="5812454"/>
            <a:ext cx="1171631" cy="615754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ctr">
              <a:lnSpc>
                <a:spcPts val="701"/>
              </a:lnSpc>
            </a:pPr>
            <a:endParaRPr/>
          </a:p>
          <a:p>
            <a:pPr algn="ctr" rtl="0">
              <a:lnSpc>
                <a:spcPts val="1080"/>
              </a:lnSpc>
            </a:pPr>
            <a:r>
              <a:rPr lang="en-US" altLang="zh-CN" sz="900" spc="-2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Design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architectural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-1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rendering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4" name="Text Box14"/>
          <p:cNvSpPr txBox="1"/>
          <p:nvPr/>
        </p:nvSpPr>
        <p:spPr>
          <a:xfrm>
            <a:off x="1825025" y="5812454"/>
            <a:ext cx="1171630" cy="615754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Excavation</a:t>
            </a:r>
          </a:p>
        </p:txBody>
      </p:sp>
      <p:sp>
        <p:nvSpPr>
          <p:cNvPr id="15" name="Text Box15"/>
          <p:cNvSpPr txBox="1"/>
          <p:nvPr/>
        </p:nvSpPr>
        <p:spPr>
          <a:xfrm>
            <a:off x="3194745" y="5812454"/>
            <a:ext cx="1171631" cy="615754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ctr" rtl="0">
              <a:lnSpc>
                <a:spcPts val="1080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Frame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3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Beams,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Tiles,</a:t>
            </a:r>
            <a:r>
              <a:rPr lang="en-US" altLang="zh-CN" sz="90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0" dirty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Trusses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4564338" y="5812454"/>
            <a:ext cx="1171631" cy="615754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Paint</a:t>
            </a:r>
          </a:p>
        </p:txBody>
      </p:sp>
      <p:sp>
        <p:nvSpPr>
          <p:cNvPr id="17" name="Text Box17"/>
          <p:cNvSpPr txBox="1"/>
          <p:nvPr/>
        </p:nvSpPr>
        <p:spPr>
          <a:xfrm>
            <a:off x="5934059" y="5812454"/>
            <a:ext cx="1171326" cy="615754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Electric</a:t>
            </a:r>
          </a:p>
        </p:txBody>
      </p:sp>
      <p:sp>
        <p:nvSpPr>
          <p:cNvPr id="18" name="Text Box18"/>
          <p:cNvSpPr txBox="1"/>
          <p:nvPr/>
        </p:nvSpPr>
        <p:spPr>
          <a:xfrm>
            <a:off x="455431" y="6579099"/>
            <a:ext cx="1171631" cy="615754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ctr" rtl="0">
              <a:lnSpc>
                <a:spcPts val="1080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Plans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  <a:p>
            <a:pPr algn="ctr" rtl="0">
              <a:lnSpc>
                <a:spcPts val="1080"/>
              </a:lnSpc>
              <a:spcBef>
                <a:spcPts val="96"/>
              </a:spcBef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and</a:t>
            </a:r>
            <a:r>
              <a:rPr lang="en-US" altLang="zh-CN" sz="90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900" spc="-2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drawings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19" name="Text Box19"/>
          <p:cNvSpPr txBox="1"/>
          <p:nvPr/>
        </p:nvSpPr>
        <p:spPr>
          <a:xfrm>
            <a:off x="1825025" y="6579099"/>
            <a:ext cx="1171630" cy="615754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Foundation</a:t>
            </a:r>
          </a:p>
        </p:txBody>
      </p:sp>
      <p:sp>
        <p:nvSpPr>
          <p:cNvPr id="20" name="Text Box20"/>
          <p:cNvSpPr txBox="1"/>
          <p:nvPr/>
        </p:nvSpPr>
        <p:spPr>
          <a:xfrm>
            <a:off x="3194745" y="6579099"/>
            <a:ext cx="1171631" cy="615754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Sub floor</a:t>
            </a:r>
          </a:p>
        </p:txBody>
      </p:sp>
      <p:sp>
        <p:nvSpPr>
          <p:cNvPr id="21" name="Text Box21"/>
          <p:cNvSpPr txBox="1"/>
          <p:nvPr/>
        </p:nvSpPr>
        <p:spPr>
          <a:xfrm>
            <a:off x="4564338" y="6579099"/>
            <a:ext cx="1171631" cy="615754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Tile</a:t>
            </a:r>
          </a:p>
        </p:txBody>
      </p:sp>
      <p:sp>
        <p:nvSpPr>
          <p:cNvPr id="22" name="Text Box22"/>
          <p:cNvSpPr txBox="1"/>
          <p:nvPr/>
        </p:nvSpPr>
        <p:spPr>
          <a:xfrm>
            <a:off x="5934059" y="6579099"/>
            <a:ext cx="1171326" cy="615754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Plumbing</a:t>
            </a:r>
          </a:p>
        </p:txBody>
      </p:sp>
      <p:sp>
        <p:nvSpPr>
          <p:cNvPr id="23" name="Text Box23"/>
          <p:cNvSpPr txBox="1"/>
          <p:nvPr/>
        </p:nvSpPr>
        <p:spPr>
          <a:xfrm>
            <a:off x="455431" y="7345819"/>
            <a:ext cx="1171631" cy="616060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Specifications</a:t>
            </a:r>
          </a:p>
        </p:txBody>
      </p:sp>
      <p:sp>
        <p:nvSpPr>
          <p:cNvPr id="24" name="Text Box24"/>
          <p:cNvSpPr txBox="1"/>
          <p:nvPr/>
        </p:nvSpPr>
        <p:spPr>
          <a:xfrm>
            <a:off x="1825025" y="7345819"/>
            <a:ext cx="1171630" cy="616060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Footings</a:t>
            </a:r>
          </a:p>
        </p:txBody>
      </p:sp>
      <p:sp>
        <p:nvSpPr>
          <p:cNvPr id="25" name="Text Box25"/>
          <p:cNvSpPr txBox="1"/>
          <p:nvPr/>
        </p:nvSpPr>
        <p:spPr>
          <a:xfrm>
            <a:off x="3194745" y="7345819"/>
            <a:ext cx="1171631" cy="616060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Exterior walls</a:t>
            </a:r>
          </a:p>
        </p:txBody>
      </p:sp>
      <p:sp>
        <p:nvSpPr>
          <p:cNvPr id="26" name="Text Box26"/>
          <p:cNvSpPr txBox="1"/>
          <p:nvPr/>
        </p:nvSpPr>
        <p:spPr>
          <a:xfrm>
            <a:off x="4564338" y="7345819"/>
            <a:ext cx="1171631" cy="616060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ctr" rtl="0">
              <a:lnSpc>
                <a:spcPts val="1080"/>
              </a:lnSpc>
            </a:pPr>
            <a:r>
              <a:rPr lang="en-US" altLang="zh-CN"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rPr>
              <a:t>Flooring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7" name="Text Box27"/>
          <p:cNvSpPr txBox="1"/>
          <p:nvPr/>
        </p:nvSpPr>
        <p:spPr>
          <a:xfrm>
            <a:off x="5934059" y="7345819"/>
            <a:ext cx="1171326" cy="616060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Gas</a:t>
            </a:r>
          </a:p>
        </p:txBody>
      </p:sp>
      <p:sp>
        <p:nvSpPr>
          <p:cNvPr id="28" name="Text Box28"/>
          <p:cNvSpPr txBox="1"/>
          <p:nvPr/>
        </p:nvSpPr>
        <p:spPr>
          <a:xfrm>
            <a:off x="455431" y="8112769"/>
            <a:ext cx="1171631" cy="615755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Permits</a:t>
            </a:r>
          </a:p>
        </p:txBody>
      </p:sp>
      <p:sp>
        <p:nvSpPr>
          <p:cNvPr id="29" name="Text Box29"/>
          <p:cNvSpPr txBox="1"/>
          <p:nvPr/>
        </p:nvSpPr>
        <p:spPr>
          <a:xfrm>
            <a:off x="3194745" y="8112769"/>
            <a:ext cx="1171631" cy="615755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Exterior doors</a:t>
            </a:r>
          </a:p>
        </p:txBody>
      </p:sp>
      <p:sp>
        <p:nvSpPr>
          <p:cNvPr id="30" name="Text Box30"/>
          <p:cNvSpPr txBox="1"/>
          <p:nvPr/>
        </p:nvSpPr>
        <p:spPr>
          <a:xfrm>
            <a:off x="4564338" y="8112769"/>
            <a:ext cx="1171631" cy="615755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Cabinetry</a:t>
            </a:r>
          </a:p>
        </p:txBody>
      </p:sp>
      <p:sp>
        <p:nvSpPr>
          <p:cNvPr id="31" name="Text Box31"/>
          <p:cNvSpPr txBox="1"/>
          <p:nvPr/>
        </p:nvSpPr>
        <p:spPr>
          <a:xfrm>
            <a:off x="5934059" y="8112769"/>
            <a:ext cx="1171326" cy="615755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HVAC</a:t>
            </a:r>
          </a:p>
        </p:txBody>
      </p:sp>
      <p:sp>
        <p:nvSpPr>
          <p:cNvPr id="32" name="Text Box32"/>
          <p:cNvSpPr txBox="1"/>
          <p:nvPr/>
        </p:nvSpPr>
        <p:spPr>
          <a:xfrm>
            <a:off x="455431" y="8879364"/>
            <a:ext cx="1171631" cy="615754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Detailed plan</a:t>
            </a:r>
          </a:p>
          <a:p>
            <a:r>
              <a:rPr lang="en-US" altLang="zh-CN"/>
              <a:t>development</a:t>
            </a:r>
          </a:p>
        </p:txBody>
      </p:sp>
      <p:sp>
        <p:nvSpPr>
          <p:cNvPr id="33" name="Text Box33"/>
          <p:cNvSpPr txBox="1"/>
          <p:nvPr/>
        </p:nvSpPr>
        <p:spPr>
          <a:xfrm>
            <a:off x="3194745" y="8879364"/>
            <a:ext cx="1171631" cy="615754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Windows</a:t>
            </a:r>
          </a:p>
        </p:txBody>
      </p:sp>
      <p:sp>
        <p:nvSpPr>
          <p:cNvPr id="34" name="Text Box34"/>
          <p:cNvSpPr txBox="1"/>
          <p:nvPr/>
        </p:nvSpPr>
        <p:spPr>
          <a:xfrm>
            <a:off x="4564338" y="8879364"/>
            <a:ext cx="1171631" cy="615754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Drywall,</a:t>
            </a:r>
          </a:p>
          <a:p>
            <a:r>
              <a:rPr lang="en-US" altLang="zh-CN"/>
              <a:t>Plaster</a:t>
            </a:r>
          </a:p>
        </p:txBody>
      </p:sp>
      <p:sp>
        <p:nvSpPr>
          <p:cNvPr id="35" name="Text Box35"/>
          <p:cNvSpPr txBox="1"/>
          <p:nvPr/>
        </p:nvSpPr>
        <p:spPr>
          <a:xfrm>
            <a:off x="5934059" y="8879364"/>
            <a:ext cx="1171326" cy="615754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Water</a:t>
            </a:r>
          </a:p>
        </p:txBody>
      </p:sp>
      <p:sp>
        <p:nvSpPr>
          <p:cNvPr id="36" name="Text Box36"/>
          <p:cNvSpPr txBox="1"/>
          <p:nvPr/>
        </p:nvSpPr>
        <p:spPr>
          <a:xfrm>
            <a:off x="3194745" y="9646008"/>
            <a:ext cx="1171631" cy="616060"/>
          </a:xfrm>
          <a:prstGeom prst="rect">
            <a:avLst/>
          </a:prstGeom>
          <a:solidFill>
            <a:srgbClr val="EFD5B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Siding</a:t>
            </a:r>
          </a:p>
        </p:txBody>
      </p:sp>
      <p:sp>
        <p:nvSpPr>
          <p:cNvPr id="37" name="Text Box37"/>
          <p:cNvSpPr txBox="1"/>
          <p:nvPr/>
        </p:nvSpPr>
        <p:spPr>
          <a:xfrm>
            <a:off x="4564338" y="9646008"/>
            <a:ext cx="1171631" cy="616060"/>
          </a:xfrm>
          <a:prstGeom prst="rect">
            <a:avLst/>
          </a:prstGeom>
          <a:solidFill>
            <a:srgbClr val="CBE1CE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Baseboard,</a:t>
            </a:r>
          </a:p>
          <a:p>
            <a:r>
              <a:rPr lang="en-US" altLang="zh-CN"/>
              <a:t>Molding</a:t>
            </a:r>
          </a:p>
        </p:txBody>
      </p:sp>
      <p:sp>
        <p:nvSpPr>
          <p:cNvPr id="38" name="Text Box38"/>
          <p:cNvSpPr txBox="1"/>
          <p:nvPr/>
        </p:nvSpPr>
        <p:spPr>
          <a:xfrm>
            <a:off x="5934059" y="9646008"/>
            <a:ext cx="1171326" cy="616060"/>
          </a:xfrm>
          <a:prstGeom prst="rect">
            <a:avLst/>
          </a:prstGeom>
          <a:solidFill>
            <a:srgbClr val="B3D8EA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r>
              <a:rPr lang="en-US" altLang="zh-CN"/>
              <a:t>Internet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FD6506FB-F418-D07D-BA07-C26FCA3AC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5153" y="337888"/>
            <a:ext cx="1230381" cy="1768452"/>
          </a:xfrm>
          <a:prstGeom prst="rect">
            <a:avLst/>
          </a:prstGeom>
        </p:spPr>
      </p:pic>
      <p:sp>
        <p:nvSpPr>
          <p:cNvPr id="41" name="Text Box24">
            <a:extLst>
              <a:ext uri="{FF2B5EF4-FFF2-40B4-BE49-F238E27FC236}">
                <a16:creationId xmlns:a16="http://schemas.microsoft.com/office/drawing/2014/main" id="{8BD54032-BD69-1C6F-2E6F-DC808C2C13D9}"/>
              </a:ext>
            </a:extLst>
          </p:cNvPr>
          <p:cNvSpPr txBox="1"/>
          <p:nvPr/>
        </p:nvSpPr>
        <p:spPr>
          <a:xfrm>
            <a:off x="1820531" y="8112464"/>
            <a:ext cx="1171630" cy="616060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endParaRPr lang="en-US" altLang="zh-CN"/>
          </a:p>
        </p:txBody>
      </p:sp>
      <p:sp>
        <p:nvSpPr>
          <p:cNvPr id="42" name="Text Box24">
            <a:extLst>
              <a:ext uri="{FF2B5EF4-FFF2-40B4-BE49-F238E27FC236}">
                <a16:creationId xmlns:a16="http://schemas.microsoft.com/office/drawing/2014/main" id="{894361C1-42C4-1EF6-1511-78C5EE5536B6}"/>
              </a:ext>
            </a:extLst>
          </p:cNvPr>
          <p:cNvSpPr txBox="1"/>
          <p:nvPr/>
        </p:nvSpPr>
        <p:spPr>
          <a:xfrm>
            <a:off x="1820531" y="8879211"/>
            <a:ext cx="1171630" cy="616060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-1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endParaRPr lang="en-US" altLang="zh-CN"/>
          </a:p>
        </p:txBody>
      </p:sp>
      <p:sp>
        <p:nvSpPr>
          <p:cNvPr id="43" name="Text Box24">
            <a:extLst>
              <a:ext uri="{FF2B5EF4-FFF2-40B4-BE49-F238E27FC236}">
                <a16:creationId xmlns:a16="http://schemas.microsoft.com/office/drawing/2014/main" id="{6528F8F5-59BE-1325-091F-04393AB2FFC7}"/>
              </a:ext>
            </a:extLst>
          </p:cNvPr>
          <p:cNvSpPr txBox="1"/>
          <p:nvPr/>
        </p:nvSpPr>
        <p:spPr>
          <a:xfrm>
            <a:off x="1820531" y="9646008"/>
            <a:ext cx="1171630" cy="616060"/>
          </a:xfrm>
          <a:prstGeom prst="rect">
            <a:avLst/>
          </a:prstGeom>
          <a:solidFill>
            <a:srgbClr val="F2D4D1"/>
          </a:solidFill>
        </p:spPr>
        <p:txBody>
          <a:bodyPr wrap="square" lIns="0" tIns="0" rIns="0" rtlCol="0" anchor="ctr" anchorCtr="0">
            <a:noAutofit/>
          </a:bodyPr>
          <a:lstStyle/>
          <a:p>
            <a:pPr algn="ctr" rtl="0">
              <a:lnSpc>
                <a:spcPts val="1080"/>
              </a:lnSpc>
            </a:pP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4" name="Text Box32">
            <a:extLst>
              <a:ext uri="{FF2B5EF4-FFF2-40B4-BE49-F238E27FC236}">
                <a16:creationId xmlns:a16="http://schemas.microsoft.com/office/drawing/2014/main" id="{8045A3C3-E837-9D8B-A1D2-DE808905BA5B}"/>
              </a:ext>
            </a:extLst>
          </p:cNvPr>
          <p:cNvSpPr txBox="1"/>
          <p:nvPr/>
        </p:nvSpPr>
        <p:spPr>
          <a:xfrm>
            <a:off x="451115" y="9650432"/>
            <a:ext cx="1171631" cy="615754"/>
          </a:xfrm>
          <a:prstGeom prst="rect">
            <a:avLst/>
          </a:prstGeom>
          <a:solidFill>
            <a:srgbClr val="EFE2EC"/>
          </a:solidFill>
        </p:spPr>
        <p:txBody>
          <a:bodyPr wrap="square" lIns="0" tIns="0" rIns="0" rtlCol="0" anchor="ctr" anchorCtr="0">
            <a:noAutofit/>
          </a:bodyPr>
          <a:lstStyle>
            <a:defPPr>
              <a:defRPr lang="zh-CN"/>
            </a:defPPr>
            <a:lvl1pPr algn="ctr">
              <a:lnSpc>
                <a:spcPts val="1080"/>
              </a:lnSpc>
              <a:defRPr sz="900" spc="0">
                <a:solidFill>
                  <a:srgbClr val="000000"/>
                </a:solidFill>
                <a:latin typeface="Bahnschrift"/>
                <a:ea typeface="Bahnschrift"/>
                <a:cs typeface="Bahnschrift"/>
              </a:defRPr>
            </a:lvl1pPr>
          </a:lstStyle>
          <a:p>
            <a:endParaRPr lang="en-US" altLang="zh-CN"/>
          </a:p>
        </p:txBody>
      </p:sp>
      <p:sp>
        <p:nvSpPr>
          <p:cNvPr id="45" name="TextBox 84">
            <a:extLst>
              <a:ext uri="{FF2B5EF4-FFF2-40B4-BE49-F238E27FC236}">
                <a16:creationId xmlns:a16="http://schemas.microsoft.com/office/drawing/2014/main" id="{FFEBAA01-8AA2-AAD3-5B6D-63F804041709}"/>
              </a:ext>
            </a:extLst>
          </p:cNvPr>
          <p:cNvSpPr txBox="1"/>
          <p:nvPr/>
        </p:nvSpPr>
        <p:spPr>
          <a:xfrm>
            <a:off x="6144233" y="10397731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6" name="Picture 45">
            <a:hlinkClick r:id="rId3"/>
            <a:extLst>
              <a:ext uri="{FF2B5EF4-FFF2-40B4-BE49-F238E27FC236}">
                <a16:creationId xmlns:a16="http://schemas.microsoft.com/office/drawing/2014/main" id="{84C3A408-5BA4-4759-C084-54436A10CAE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875" y="90116"/>
            <a:ext cx="807215" cy="1767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202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BM</dc:creator>
  <cp:lastModifiedBy>Bratislav Milojevic</cp:lastModifiedBy>
  <cp:revision>4</cp:revision>
  <dcterms:created xsi:type="dcterms:W3CDTF">2017-10-23T09:06:44Z</dcterms:created>
  <dcterms:modified xsi:type="dcterms:W3CDTF">2023-05-31T15:01:43Z</dcterms:modified>
</cp:coreProperties>
</file>