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A91"/>
    <a:srgbClr val="BBCAB3"/>
    <a:srgbClr val="8ABBE0"/>
    <a:srgbClr val="F49696"/>
    <a:srgbClr val="B0B5E0"/>
    <a:srgbClr val="8ABADE"/>
    <a:srgbClr val="6A9BAA"/>
    <a:srgbClr val="FFBE7E"/>
    <a:srgbClr val="F9A485"/>
    <a:srgbClr val="F1ED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8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20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68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627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08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62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87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4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85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44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D80B-CE73-452A-AA04-09A30BFE04FF}" type="datetimeFigureOut">
              <a:rPr lang="en-GB" smtClean="0"/>
              <a:t>15/06/2023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2BF2-563B-4FC6-AB00-FE64B002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0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383C12F4-8C75-6E00-336B-DA0E1C4BE459}"/>
              </a:ext>
            </a:extLst>
          </p:cNvPr>
          <p:cNvGrpSpPr/>
          <p:nvPr/>
        </p:nvGrpSpPr>
        <p:grpSpPr>
          <a:xfrm>
            <a:off x="538480" y="1107368"/>
            <a:ext cx="9596759" cy="1239592"/>
            <a:chOff x="538480" y="1107368"/>
            <a:chExt cx="9596759" cy="1239592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58DD992-2944-62FE-5CB8-FB86471B8313}"/>
                </a:ext>
              </a:extLst>
            </p:cNvPr>
            <p:cNvGrpSpPr/>
            <p:nvPr/>
          </p:nvGrpSpPr>
          <p:grpSpPr>
            <a:xfrm>
              <a:off x="538480" y="1107368"/>
              <a:ext cx="3204000" cy="1239592"/>
              <a:chOff x="538480" y="1107368"/>
              <a:chExt cx="3204000" cy="1239592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68B9C35-9267-F542-7D73-7A2CB7653F0E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CABB430-EEFB-D761-E3C1-DB1648BAC9E3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REQUIREMENTS ANALYSIS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2E4FD62-1801-EBFA-D0B4-5D9853668DDC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Feature expectations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71E5570-CD42-3FAA-80AC-BF0DD5BFC8D5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Communication with users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715F083-2DAE-83AC-EAAF-90DCD2494D45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Documentation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75A1EC9-9A55-E91A-B48E-806469461E71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5B1DFD5-7C49-38C8-3C43-E5060F2AD34F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8CD3B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BM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DF972F-E9F9-AD49-8068-CB2B7211DFE2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100%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54CE410-0BFF-6BE7-61F0-3FA952BA8564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8CD3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61C5D5AF-DE70-485A-F972-EBE559EA0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EE2C44C6-501E-4881-27C3-AD60FCF7B2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222873B-10D1-1B68-9999-33E9667EBB25}"/>
                </a:ext>
              </a:extLst>
            </p:cNvPr>
            <p:cNvGrpSpPr/>
            <p:nvPr/>
          </p:nvGrpSpPr>
          <p:grpSpPr>
            <a:xfrm>
              <a:off x="3739940" y="1107368"/>
              <a:ext cx="3204000" cy="1239592"/>
              <a:chOff x="538480" y="1107368"/>
              <a:chExt cx="3204000" cy="1239592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705D59B-44A1-0891-A40B-180C6758A13F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AB9C88-8813-02BC-6A0B-92EDBC738FB1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REQUIREMENTS ANALYSIS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11654D3-6DD9-F449-167E-E5D0CB9875E7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Feature expectations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4D63F5A-D175-AD72-9374-811809D8A97D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Communication with users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738483A-6009-BB8B-002A-FA661DB91872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Resolution of conflict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1AB59D6-D68D-098D-C684-92E8B7DA2BC6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8E6612F-DBB1-547E-7D5B-4A7512AB8236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FBE7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TR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BD94AC-E93B-4168-6B6E-04D1FE0BA691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DD530D0E-13DE-A670-CFE0-B734F1D388B7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FBE7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08418E98-981D-D5EA-4B1F-DE15A3EB6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B1C8D75-44BE-8ACA-060E-74B444FF29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5DE8093-B883-1161-211A-BA53088119A1}"/>
                </a:ext>
              </a:extLst>
            </p:cNvPr>
            <p:cNvGrpSpPr/>
            <p:nvPr/>
          </p:nvGrpSpPr>
          <p:grpSpPr>
            <a:xfrm>
              <a:off x="6931239" y="1107368"/>
              <a:ext cx="3204000" cy="1239592"/>
              <a:chOff x="538480" y="1107368"/>
              <a:chExt cx="3204000" cy="1239592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D050CF6-8D1C-AF63-9007-6696EEE1F30E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977DC06-C3F7-B21C-4C83-78B6AA747E25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REQUIREMENTS ANALYSIS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4FDC165-3E43-E8DE-05CE-E15E90A2635D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Communication with users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3FD0B9A-7585-57F4-0181-7C9AE282737F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Resolution of conflict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0C02D3D-BCE5-CC2C-5DAE-4FA4E17AFD3F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Revisions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0A393FD-7F6E-8308-2F0E-F9B71C6FC376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B308151D-30F6-A534-22B9-8B64F3050798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8CD3B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BM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9EFA449-8B82-640B-D441-96CB09886652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E8C289B5-7345-AB55-3B81-E8278699A6BC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8CD3B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59ED790-9190-7ADB-6BEE-FE4DCC2A79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F672F0F-77A6-3554-2BA9-F39C7E4815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C2CD1D8-F6F6-AAB6-1D05-B12F135B12D3}"/>
              </a:ext>
            </a:extLst>
          </p:cNvPr>
          <p:cNvGrpSpPr/>
          <p:nvPr/>
        </p:nvGrpSpPr>
        <p:grpSpPr>
          <a:xfrm>
            <a:off x="538480" y="2340445"/>
            <a:ext cx="9596759" cy="1239592"/>
            <a:chOff x="538480" y="1107368"/>
            <a:chExt cx="9596759" cy="123959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BD301BC-D6CE-F148-99FB-79301BA949C0}"/>
                </a:ext>
              </a:extLst>
            </p:cNvPr>
            <p:cNvGrpSpPr/>
            <p:nvPr/>
          </p:nvGrpSpPr>
          <p:grpSpPr>
            <a:xfrm>
              <a:off x="538480" y="1107368"/>
              <a:ext cx="3204000" cy="1239592"/>
              <a:chOff x="538480" y="1107368"/>
              <a:chExt cx="3204000" cy="1239592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887CEF32-7F0C-F41A-0EA2-F9E832BFD6A2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09D6A50-DD31-53E9-E3C0-F9905D2CBB16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DESIGN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B107649-5646-B008-E4AB-41EC70F95E60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Architectural design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9FEC424B-B3DC-8C97-A2C5-C20074726D23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Design segmentation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AABD02A4-33F4-C6B5-9AA5-3F6D1046D8CB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Detailed design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A4D9F8C-80C8-EBC6-7210-0B0A10E5EA7D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0011C623-828C-2486-BA4B-AC7D1F79F773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7B3B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ZJ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3E8031FF-A15A-CABE-A7AC-0188AEDC717A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85%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8A1BD67D-898E-42C1-A06B-9B925A83B280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7B3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B4B45E98-78DD-593B-0437-92E3F92524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DD8F1588-994C-38B9-9F89-2F381A5823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98D9AB1-6101-8972-05D4-794EEDF9515E}"/>
                </a:ext>
              </a:extLst>
            </p:cNvPr>
            <p:cNvGrpSpPr/>
            <p:nvPr/>
          </p:nvGrpSpPr>
          <p:grpSpPr>
            <a:xfrm>
              <a:off x="3739940" y="1107368"/>
              <a:ext cx="3204000" cy="1239592"/>
              <a:chOff x="538480" y="1107368"/>
              <a:chExt cx="3204000" cy="1239592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909AE633-D01B-6E2C-FE82-7367A1CD62D5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934167-A9D0-3760-BF9A-E7B94D915DEF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DESIGN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E73FFC9E-CA96-444E-BB41-AEA11E2F84F0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Architectural design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7DD706E3-E06C-FD03-154C-191EC14C64F4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Design segmentation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1BF2D4DE-9E0C-E655-D612-6F9B3DF7A68E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Detailed design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559BD47-AB5E-3BDC-C6E9-2C05C176CA4A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0B949B0-C7B2-C368-6744-9A1F4322016F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6A9BAA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KL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1CEC0B5-BDA2-5FC0-52A1-AECE55537617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507B785-2A3C-2EB0-A16B-2E847E4A26A1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6A9BA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0A575CDC-3255-C473-D31A-6E10F31CCC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3C9F38D-54F0-CFF7-BC5B-6B3AE5657B0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6B42647-AA00-79D9-8440-F60B4CDC823E}"/>
                </a:ext>
              </a:extLst>
            </p:cNvPr>
            <p:cNvGrpSpPr/>
            <p:nvPr/>
          </p:nvGrpSpPr>
          <p:grpSpPr>
            <a:xfrm>
              <a:off x="6931239" y="1107368"/>
              <a:ext cx="3204000" cy="1239592"/>
              <a:chOff x="538480" y="1107368"/>
              <a:chExt cx="3204000" cy="1239592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AFC8AB8-0D42-379C-3584-393E55420369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C1881945-CBE2-9505-70E4-082F3720BF70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DESIGN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4C1916D-84A2-F468-D36B-2316BC2E94D2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Architectural design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5AD0398-83D5-8EF6-64BC-A9F44CFE80C0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Design segmentation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07EA6B4-DD07-AA6E-A7AF-32F1EF1981CB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Detailed design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E426C89F-2D37-0B7A-B97B-EA547654B73F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8044E5E7-AA83-0853-086B-7B21F129E4F7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7B3B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ZJ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3B713361-0BCC-BEA6-060C-45EA081B36FD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798FB7-11CD-1C82-35D5-B42AEDD5367A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7B3B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82555C80-C7B2-7DDF-5170-728A134795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F5510E9C-76F2-A858-CBFD-ACB4505817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3F074D7-1BE8-AE1C-2F69-741E8C33A335}"/>
              </a:ext>
            </a:extLst>
          </p:cNvPr>
          <p:cNvGrpSpPr/>
          <p:nvPr/>
        </p:nvGrpSpPr>
        <p:grpSpPr>
          <a:xfrm>
            <a:off x="538480" y="3573522"/>
            <a:ext cx="9596759" cy="1239592"/>
            <a:chOff x="538480" y="1107368"/>
            <a:chExt cx="9596759" cy="123959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64BECC6-4FB8-29FE-D482-9461C95DA504}"/>
                </a:ext>
              </a:extLst>
            </p:cNvPr>
            <p:cNvGrpSpPr/>
            <p:nvPr/>
          </p:nvGrpSpPr>
          <p:grpSpPr>
            <a:xfrm>
              <a:off x="538480" y="1107368"/>
              <a:ext cx="3204000" cy="1239592"/>
              <a:chOff x="538480" y="1107368"/>
              <a:chExt cx="3204000" cy="1239592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3D7F69C7-F2C8-D28D-D7DA-1A2486583577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1FB996E2-C2F7-CDBF-BAF6-2EA4E0EB7586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IMPLEMENTATION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A3F26D9C-9883-9C0B-C4B8-8A504AC8D3B7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Installing application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25A04048-76CD-0AE0-4D49-0567929B0B50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Migrating data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B3701F86-5429-7731-95BA-7FA918C420BB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Features activation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3BE0150C-DFD5-6114-CD06-6EE6534124DA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39EA9DA8-1F51-3E73-A8FE-C9C612C6E39A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1ED8C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OP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C95A4DE7-F323-FAB1-7656-A40536B16B00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50%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0A43914-8659-B3AC-2EDB-82DCB1531A29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1ED8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D50446E7-E3F6-51FE-20BF-C8EDE3BEB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E7F3DEAD-5281-4677-85C8-5A873811B7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424A23D3-2B81-B01A-617B-E6F2C981AE7D}"/>
                </a:ext>
              </a:extLst>
            </p:cNvPr>
            <p:cNvGrpSpPr/>
            <p:nvPr/>
          </p:nvGrpSpPr>
          <p:grpSpPr>
            <a:xfrm>
              <a:off x="3739940" y="1107368"/>
              <a:ext cx="3204000" cy="1239592"/>
              <a:chOff x="538480" y="1107368"/>
              <a:chExt cx="3204000" cy="1239592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87A6B537-1C3F-E6DB-C4D2-CC8DF7AB3FF6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67E1511-F81C-B018-BA13-F48384449D96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IMPLEMENTATION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038E7756-6EE4-FD06-140F-B656A3B13B4C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Backup creation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7AC43AF8-A0D9-925B-99B0-63BEAB01FA0F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New features activation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22969347-7B90-06FE-8331-7041DC7CB7CC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B50076A7-C53F-A74B-464A-43F541CA041D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460ED858-487B-2B31-2ABA-183804897523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8ABAD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LT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4008A3AD-36B1-EAA0-B378-0E5EA9FF97D5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473FE29-254F-C167-8253-03DE614B959A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8ABAD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649BAFB9-D99E-0306-F6D6-7CB6D55845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C84145DA-1C07-EB04-F899-21E0AC2107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76968A5B-906F-CE84-991E-2B6CC4C8828D}"/>
                </a:ext>
              </a:extLst>
            </p:cNvPr>
            <p:cNvGrpSpPr/>
            <p:nvPr/>
          </p:nvGrpSpPr>
          <p:grpSpPr>
            <a:xfrm>
              <a:off x="6931239" y="1107368"/>
              <a:ext cx="3204000" cy="1239592"/>
              <a:chOff x="538480" y="1107368"/>
              <a:chExt cx="3204000" cy="1239592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0F6426DF-BF56-EA5A-4818-4BCBB6E717FF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E02D43DD-2542-4601-B282-F1F1A6DB6D4F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IMPLEMENTATION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417AC80B-27A9-F4A6-5A09-71AEB02E3A7A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Backup creation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5208F457-B829-3D63-CB6A-932DB6D6B708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New features activation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B6EFD3B2-5177-8303-432B-531EB893E3E9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64760CA7-4366-5FAA-A776-BD88F42B5C94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FA80FC50-9C49-D0BB-0645-DB658460C6B9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8ABB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LT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5B56DEFA-1F65-4018-BA37-97F7DF4B55B4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457ED26C-EA19-5E12-811A-3CAB61FB362C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8ABBE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760C81AC-1CF5-40A8-7F76-1B33A85D8A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8F607339-019D-BF02-DBC0-86A23CB275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123ACA36-2A7C-54D0-32CF-03DB6FC4B7FA}"/>
              </a:ext>
            </a:extLst>
          </p:cNvPr>
          <p:cNvGrpSpPr/>
          <p:nvPr/>
        </p:nvGrpSpPr>
        <p:grpSpPr>
          <a:xfrm>
            <a:off x="538480" y="4806598"/>
            <a:ext cx="9596759" cy="1239592"/>
            <a:chOff x="538480" y="1107368"/>
            <a:chExt cx="9596759" cy="1239592"/>
          </a:xfrm>
        </p:grpSpPr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0710C9BF-A822-1224-F62A-8530F3DB036E}"/>
                </a:ext>
              </a:extLst>
            </p:cNvPr>
            <p:cNvGrpSpPr/>
            <p:nvPr/>
          </p:nvGrpSpPr>
          <p:grpSpPr>
            <a:xfrm>
              <a:off x="538480" y="1107368"/>
              <a:ext cx="3204000" cy="1239592"/>
              <a:chOff x="538480" y="1107368"/>
              <a:chExt cx="3204000" cy="1239592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2165A9DE-F82E-FCA8-EB10-312C14675164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C046187D-C089-C07D-E793-03EED5053703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TESTING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91BDA0C0-44FE-3DFD-62FF-0F4A6B7270DA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planning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BE95AC2A-C4BF-7561-320A-48853BD28A98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case development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5DA8D32E-E5B2-1498-0EDD-5D24B713CDE5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execution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DAAC5220-2CE8-5D4C-CDDD-0AC746A95A58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C1365D47-F5B1-1E15-887C-25272D773B92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9A485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WD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D60FA8E8-76D7-BE97-2BD1-298671211373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25%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53" name="Straight Connector 152">
                <a:extLst>
                  <a:ext uri="{FF2B5EF4-FFF2-40B4-BE49-F238E27FC236}">
                    <a16:creationId xmlns:a16="http://schemas.microsoft.com/office/drawing/2014/main" id="{6E60BD5A-609B-EEB8-C5A4-86B3A7F2C0A1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9A48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7F90C692-0440-EC74-EDEF-62E1E95DEA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>
                <a:extLst>
                  <a:ext uri="{FF2B5EF4-FFF2-40B4-BE49-F238E27FC236}">
                    <a16:creationId xmlns:a16="http://schemas.microsoft.com/office/drawing/2014/main" id="{4D2AD858-047E-6A8E-A792-43AD86F766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A0E26853-767B-FB91-B64D-78F53051842B}"/>
                </a:ext>
              </a:extLst>
            </p:cNvPr>
            <p:cNvGrpSpPr/>
            <p:nvPr/>
          </p:nvGrpSpPr>
          <p:grpSpPr>
            <a:xfrm>
              <a:off x="3739940" y="1107368"/>
              <a:ext cx="3204000" cy="1239592"/>
              <a:chOff x="538480" y="1107368"/>
              <a:chExt cx="3204000" cy="1239592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DB67E026-C01A-2749-317E-4E30E989EA14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E52F6CFF-5193-A40C-C1A1-9C88AC3E73BF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TESTING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BB68FCDF-14B2-3DC2-298B-4D3A9726DDD9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case revisions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94891D3D-EC6A-A0FF-CDD6-8600E4E2F42F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execution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740DBEA4-0A79-2036-7F3C-9DD8BDFAC94E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0D2C2AB0-1BBD-6A7B-3CF7-39850C54AF4D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03B75FCC-A452-16F1-551C-D4BF40081CEB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B0B5E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MA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A4FDB81C-4FB5-A037-9339-812CFE583A39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D6F8811D-4387-6669-0BF8-F0511EAE0836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B0B5E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>
                <a:extLst>
                  <a:ext uri="{FF2B5EF4-FFF2-40B4-BE49-F238E27FC236}">
                    <a16:creationId xmlns:a16="http://schemas.microsoft.com/office/drawing/2014/main" id="{1494FA11-ADF2-D1C8-D0EE-597F37CB8F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>
                <a:extLst>
                  <a:ext uri="{FF2B5EF4-FFF2-40B4-BE49-F238E27FC236}">
                    <a16:creationId xmlns:a16="http://schemas.microsoft.com/office/drawing/2014/main" id="{6BE82953-5D33-8735-6AA0-C4260F88E4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5A17435-749C-0B29-ADC9-4EFE0FA874FB}"/>
                </a:ext>
              </a:extLst>
            </p:cNvPr>
            <p:cNvGrpSpPr/>
            <p:nvPr/>
          </p:nvGrpSpPr>
          <p:grpSpPr>
            <a:xfrm>
              <a:off x="6931239" y="1107368"/>
              <a:ext cx="3204000" cy="1239592"/>
              <a:chOff x="538480" y="1107368"/>
              <a:chExt cx="3204000" cy="1239592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C7DF7DE8-D26C-DF77-E4F2-0F02B3F0903A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B40D03E3-F22F-8F7D-3BC1-3BEEAA3A6289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TESTING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CB3AFFA0-7242-6CEC-7736-F0567748B2F7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case revisions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FA93139E-F62A-3A11-57E9-04DE1D9B2BC5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execution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1444D592-0FE5-5FCD-D55F-A369721DC706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Test documenting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15E5552D-6274-1B62-7B15-4B19336E2A17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CC89D152-FBB5-66CD-D8F3-6788CBA1791F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BBCAB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AY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F60A7E9C-8392-06DE-2E84-69DE42371749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C6CA4ACA-F7CC-8D96-469C-AA3048CA6381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BBCAB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5948D9CF-A414-8539-1303-85E6C6F8E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1665BEF5-F0EB-903B-5D91-68765495E0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5A4CD721-4B94-BD03-419B-DAF5BB45DC5F}"/>
              </a:ext>
            </a:extLst>
          </p:cNvPr>
          <p:cNvGrpSpPr/>
          <p:nvPr/>
        </p:nvGrpSpPr>
        <p:grpSpPr>
          <a:xfrm>
            <a:off x="538480" y="6039674"/>
            <a:ext cx="9596759" cy="1239592"/>
            <a:chOff x="538480" y="1107368"/>
            <a:chExt cx="9596759" cy="1239592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511D2AA4-3FC7-0F89-F4DD-35FFFED4D03D}"/>
                </a:ext>
              </a:extLst>
            </p:cNvPr>
            <p:cNvGrpSpPr/>
            <p:nvPr/>
          </p:nvGrpSpPr>
          <p:grpSpPr>
            <a:xfrm>
              <a:off x="538480" y="1107368"/>
              <a:ext cx="3204000" cy="1239592"/>
              <a:chOff x="538480" y="1107368"/>
              <a:chExt cx="3204000" cy="1239592"/>
            </a:xfrm>
          </p:grpSpPr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id="{0E57C761-7930-E28F-0A48-CA7B672ED5A5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3" name="TextBox 182">
                <a:extLst>
                  <a:ext uri="{FF2B5EF4-FFF2-40B4-BE49-F238E27FC236}">
                    <a16:creationId xmlns:a16="http://schemas.microsoft.com/office/drawing/2014/main" id="{65198598-94EF-46A1-41B4-9777C4A626D9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CUSTOMER FEEDBACK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14F6F992-919C-A854-646B-D40482F4ADD6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Daily meeting sessions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5" name="TextBox 184">
                <a:extLst>
                  <a:ext uri="{FF2B5EF4-FFF2-40B4-BE49-F238E27FC236}">
                    <a16:creationId xmlns:a16="http://schemas.microsoft.com/office/drawing/2014/main" id="{8A4DF616-D367-9838-C941-8746FE727AFD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Visual feedback records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4A673539-EB89-965E-A9F8-8693143ED67A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New requirements listing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7C2FCB38-76FC-E092-53ED-AB534FBA1684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7322BF05-6818-F3A7-1037-9F94A0EE1998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4969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HG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51D02157-5140-649A-3279-E402509ED90A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15%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B2C9960C-47DC-EBC9-E618-702FA4DA7DA0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4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8D765D33-C327-7B17-82F8-3BD64154CE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C7D72176-DB64-9BEB-B298-B46BC00D9E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8E92B1B0-F45E-1310-8653-615F7EA4C996}"/>
                </a:ext>
              </a:extLst>
            </p:cNvPr>
            <p:cNvGrpSpPr/>
            <p:nvPr/>
          </p:nvGrpSpPr>
          <p:grpSpPr>
            <a:xfrm>
              <a:off x="3739940" y="1107368"/>
              <a:ext cx="3204000" cy="1239592"/>
              <a:chOff x="538480" y="1107368"/>
              <a:chExt cx="3204000" cy="1239592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66D05079-68B7-2B9B-4E9E-ADB38F93B003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D0535E77-EA25-4FFA-31FB-A1B9A65119AE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CUSTOMER FEEDBACK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18FA07E8-BB8D-2ADC-E2BF-C4C2F9621DBF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Daily meeting sessions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B27ECAE2-04CC-2287-2E59-7063F6914328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Visual feedback records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9F1B659A-E8B9-E75A-15F1-743B6265DB2D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New requirements listing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6E11B1DA-E48F-1579-95D5-2ACF3DCF8057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id="{742094BE-784F-5158-738E-32599CA4AECD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49696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HG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0CAEB42D-C5E0-E6C2-0FEF-CA03B9C65FBE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BC51CC71-4007-D21E-A7C6-061EC0B63A40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4969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7389EEA3-B7A3-2CB8-D992-11D3912121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7D869FA1-3199-A1FC-9224-35F25F8611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9B5912A7-38AC-DFC0-CE04-1D0C39FD38C7}"/>
                </a:ext>
              </a:extLst>
            </p:cNvPr>
            <p:cNvGrpSpPr/>
            <p:nvPr/>
          </p:nvGrpSpPr>
          <p:grpSpPr>
            <a:xfrm>
              <a:off x="6931239" y="1107368"/>
              <a:ext cx="3204000" cy="1239592"/>
              <a:chOff x="538480" y="1107368"/>
              <a:chExt cx="3204000" cy="1239592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B22DB486-9B30-8522-7672-80D01540B6BA}"/>
                  </a:ext>
                </a:extLst>
              </p:cNvPr>
              <p:cNvSpPr/>
              <p:nvPr/>
            </p:nvSpPr>
            <p:spPr>
              <a:xfrm>
                <a:off x="708660" y="1249680"/>
                <a:ext cx="213360" cy="205740"/>
              </a:xfrm>
              <a:prstGeom prst="rect">
                <a:avLst/>
              </a:prstGeom>
              <a:solidFill>
                <a:srgbClr val="262626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0BFD7347-365E-34A1-83CD-815052EF9950}"/>
                  </a:ext>
                </a:extLst>
              </p:cNvPr>
              <p:cNvSpPr txBox="1"/>
              <p:nvPr/>
            </p:nvSpPr>
            <p:spPr>
              <a:xfrm>
                <a:off x="994410" y="1239254"/>
                <a:ext cx="180975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CUSTOMER FEEDBACK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5D0630A-F4D7-545F-864E-CE4803E309D4}"/>
                  </a:ext>
                </a:extLst>
              </p:cNvPr>
              <p:cNvSpPr txBox="1"/>
              <p:nvPr/>
            </p:nvSpPr>
            <p:spPr>
              <a:xfrm>
                <a:off x="994410" y="168712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Final approval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F5BC4CA2-170D-22A6-74E2-EEA9C2477493}"/>
                  </a:ext>
                </a:extLst>
              </p:cNvPr>
              <p:cNvSpPr txBox="1"/>
              <p:nvPr/>
            </p:nvSpPr>
            <p:spPr>
              <a:xfrm>
                <a:off x="994410" y="1869764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E7489F21-B741-3CE9-5D3E-A2A4B5E29155}"/>
                  </a:ext>
                </a:extLst>
              </p:cNvPr>
              <p:cNvSpPr txBox="1"/>
              <p:nvPr/>
            </p:nvSpPr>
            <p:spPr>
              <a:xfrm>
                <a:off x="994410" y="2052403"/>
                <a:ext cx="18097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EAAC36F2-B075-9B80-A86B-21EB2BB43F2F}"/>
                  </a:ext>
                </a:extLst>
              </p:cNvPr>
              <p:cNvSpPr txBox="1"/>
              <p:nvPr/>
            </p:nvSpPr>
            <p:spPr>
              <a:xfrm>
                <a:off x="2889250" y="1280549"/>
                <a:ext cx="806450" cy="144000"/>
              </a:xfrm>
              <a:prstGeom prst="rect">
                <a:avLst/>
              </a:prstGeom>
              <a:noFill/>
            </p:spPr>
            <p:txBody>
              <a:bodyPr wrap="none" lIns="36000" tIns="0" rIns="36000" bIns="0" rtlCol="0" anchor="ctr" anchorCtr="0">
                <a:noAutofit/>
              </a:bodyPr>
              <a:lstStyle/>
              <a:p>
                <a:pPr algn="ctr"/>
                <a:r>
                  <a:rPr lang="sr-Latn-RS" sz="800">
                    <a:solidFill>
                      <a:srgbClr val="938F8C"/>
                    </a:solidFill>
                    <a:latin typeface="Bahnschrift" panose="020B0502040204020203" pitchFamily="34" charset="0"/>
                  </a:rPr>
                  <a:t>Apr 18 – May 12</a:t>
                </a:r>
                <a:endParaRPr lang="en-GB" sz="800">
                  <a:solidFill>
                    <a:srgbClr val="938F8C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64625245-4F5F-28D1-CEB2-D443614421FB}"/>
                  </a:ext>
                </a:extLst>
              </p:cNvPr>
              <p:cNvSpPr/>
              <p:nvPr/>
            </p:nvSpPr>
            <p:spPr>
              <a:xfrm>
                <a:off x="3093085" y="1544320"/>
                <a:ext cx="393700" cy="286804"/>
              </a:xfrm>
              <a:prstGeom prst="rect">
                <a:avLst/>
              </a:prstGeom>
              <a:solidFill>
                <a:srgbClr val="F0AA9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sr-Latn-RS" sz="1200">
                    <a:solidFill>
                      <a:schemeClr val="tx1"/>
                    </a:solidFill>
                    <a:latin typeface="Bahnschrift" panose="020B0502040204020203" pitchFamily="34" charset="0"/>
                  </a:rPr>
                  <a:t>BW</a:t>
                </a:r>
                <a:endParaRPr lang="en-GB" sz="1200">
                  <a:solidFill>
                    <a:schemeClr val="tx1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C2F3AC4F-DA74-7BD7-EC40-ED8374374041}"/>
                  </a:ext>
                </a:extLst>
              </p:cNvPr>
              <p:cNvSpPr txBox="1"/>
              <p:nvPr/>
            </p:nvSpPr>
            <p:spPr>
              <a:xfrm>
                <a:off x="3095625" y="2008874"/>
                <a:ext cx="393700" cy="226591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 anchor="ctr" anchorCtr="0">
                <a:noAutofit/>
              </a:bodyPr>
              <a:lstStyle/>
              <a:p>
                <a:pPr algn="ctr"/>
                <a:r>
                  <a:rPr lang="sr-Latn-RS" sz="1000">
                    <a:solidFill>
                      <a:schemeClr val="bg1"/>
                    </a:solidFill>
                    <a:latin typeface="Bahnschrift" panose="020B0502040204020203" pitchFamily="34" charset="0"/>
                  </a:rPr>
                  <a:t>0%</a:t>
                </a:r>
                <a:endParaRPr lang="en-GB" sz="1000">
                  <a:solidFill>
                    <a:schemeClr val="bg1"/>
                  </a:solidFill>
                  <a:latin typeface="Bahnschrift" panose="020B0502040204020203" pitchFamily="34" charset="0"/>
                </a:endParaRPr>
              </a:p>
            </p:txBody>
          </p: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AFA2BBF4-1625-10CC-308C-172053CFC12B}"/>
                  </a:ext>
                </a:extLst>
              </p:cNvPr>
              <p:cNvCxnSpPr/>
              <p:nvPr/>
            </p:nvCxnSpPr>
            <p:spPr>
              <a:xfrm>
                <a:off x="543560" y="1107368"/>
                <a:ext cx="0" cy="1239592"/>
              </a:xfrm>
              <a:prstGeom prst="line">
                <a:avLst/>
              </a:prstGeom>
              <a:ln w="38100">
                <a:solidFill>
                  <a:srgbClr val="F0AA9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272EE382-473E-905B-E6FC-088E08032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1107368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B4C5CC68-9C4C-4409-5E55-7179C49235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8480" y="2346960"/>
                <a:ext cx="3204000" cy="0"/>
              </a:xfrm>
              <a:prstGeom prst="line">
                <a:avLst/>
              </a:prstGeom>
              <a:ln w="12700">
                <a:solidFill>
                  <a:srgbClr val="9999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915B479-2B4E-E8D1-52E4-61047EDF2829}"/>
              </a:ext>
            </a:extLst>
          </p:cNvPr>
          <p:cNvGrpSpPr/>
          <p:nvPr/>
        </p:nvGrpSpPr>
        <p:grpSpPr>
          <a:xfrm>
            <a:off x="715010" y="824089"/>
            <a:ext cx="2980690" cy="226591"/>
            <a:chOff x="715010" y="824089"/>
            <a:chExt cx="2980690" cy="226591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72CFA44-5996-BCC3-8E40-B891C5461E68}"/>
                </a:ext>
              </a:extLst>
            </p:cNvPr>
            <p:cNvSpPr txBox="1"/>
            <p:nvPr/>
          </p:nvSpPr>
          <p:spPr>
            <a:xfrm>
              <a:off x="715010" y="824089"/>
              <a:ext cx="1809750" cy="22659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1600" b="1">
                  <a:solidFill>
                    <a:srgbClr val="FBEAA7"/>
                  </a:solidFill>
                  <a:latin typeface="Bahnschrift" panose="020B0502040204020203" pitchFamily="34" charset="0"/>
                </a:rPr>
                <a:t>ITERATION #1</a:t>
              </a:r>
              <a:endParaRPr lang="en-GB" sz="1600" b="1">
                <a:solidFill>
                  <a:srgbClr val="FBEAA7"/>
                </a:solidFill>
                <a:latin typeface="Bahnschrift" panose="020B0502040204020203" pitchFamily="34" charset="0"/>
              </a:endParaRPr>
            </a:p>
          </p:txBody>
        </p:sp>
        <p:pic>
          <p:nvPicPr>
            <p:cNvPr id="194" name="Graphic 3">
              <a:extLst>
                <a:ext uri="{FF2B5EF4-FFF2-40B4-BE49-F238E27FC236}">
                  <a16:creationId xmlns:a16="http://schemas.microsoft.com/office/drawing/2014/main" id="{5ACB9666-C2C5-79E9-0D52-DC8A492A2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39787" y="867483"/>
              <a:ext cx="255913" cy="180000"/>
            </a:xfrm>
            <a:prstGeom prst="rect">
              <a:avLst/>
            </a:prstGeom>
          </p:spPr>
        </p:pic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7AE927CE-E6F2-2DC7-6C62-640CB37963F1}"/>
              </a:ext>
            </a:extLst>
          </p:cNvPr>
          <p:cNvGrpSpPr/>
          <p:nvPr/>
        </p:nvGrpSpPr>
        <p:grpSpPr>
          <a:xfrm>
            <a:off x="3916470" y="824089"/>
            <a:ext cx="2980690" cy="226591"/>
            <a:chOff x="715010" y="824089"/>
            <a:chExt cx="2980690" cy="226591"/>
          </a:xfrm>
        </p:grpSpPr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A2A0E4E1-24AE-AB49-00A4-8A41B5DBB5D3}"/>
                </a:ext>
              </a:extLst>
            </p:cNvPr>
            <p:cNvSpPr txBox="1"/>
            <p:nvPr/>
          </p:nvSpPr>
          <p:spPr>
            <a:xfrm>
              <a:off x="715010" y="824089"/>
              <a:ext cx="1809750" cy="226591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sr-Latn-RS" sz="1600" b="1">
                  <a:solidFill>
                    <a:srgbClr val="FBEAA7"/>
                  </a:solidFill>
                  <a:latin typeface="Bahnschrift" panose="020B0502040204020203" pitchFamily="34" charset="0"/>
                </a:rPr>
                <a:t>ITERATION #2</a:t>
              </a:r>
              <a:endParaRPr lang="en-GB" sz="1600" b="1">
                <a:solidFill>
                  <a:srgbClr val="FBEAA7"/>
                </a:solidFill>
                <a:latin typeface="Bahnschrift" panose="020B0502040204020203" pitchFamily="34" charset="0"/>
              </a:endParaRPr>
            </a:p>
          </p:txBody>
        </p:sp>
        <p:pic>
          <p:nvPicPr>
            <p:cNvPr id="198" name="Graphic 3">
              <a:extLst>
                <a:ext uri="{FF2B5EF4-FFF2-40B4-BE49-F238E27FC236}">
                  <a16:creationId xmlns:a16="http://schemas.microsoft.com/office/drawing/2014/main" id="{4C48A1A2-993C-1754-809C-9963DCD90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39787" y="867483"/>
              <a:ext cx="255913" cy="180000"/>
            </a:xfrm>
            <a:prstGeom prst="rect">
              <a:avLst/>
            </a:prstGeom>
          </p:spPr>
        </p:pic>
      </p:grpSp>
      <p:sp>
        <p:nvSpPr>
          <p:cNvPr id="200" name="TextBox 199">
            <a:extLst>
              <a:ext uri="{FF2B5EF4-FFF2-40B4-BE49-F238E27FC236}">
                <a16:creationId xmlns:a16="http://schemas.microsoft.com/office/drawing/2014/main" id="{A8A2CDEC-F09F-CE55-0AD1-2030ECA3317C}"/>
              </a:ext>
            </a:extLst>
          </p:cNvPr>
          <p:cNvSpPr txBox="1"/>
          <p:nvPr/>
        </p:nvSpPr>
        <p:spPr>
          <a:xfrm>
            <a:off x="7117930" y="823204"/>
            <a:ext cx="1809750" cy="226591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noAutofit/>
          </a:bodyPr>
          <a:lstStyle/>
          <a:p>
            <a:r>
              <a:rPr lang="sr-Latn-RS" sz="1600" b="1">
                <a:solidFill>
                  <a:srgbClr val="FBEAA7"/>
                </a:solidFill>
                <a:latin typeface="Bahnschrift" panose="020B0502040204020203" pitchFamily="34" charset="0"/>
              </a:rPr>
              <a:t>ITERATION #3</a:t>
            </a:r>
            <a:endParaRPr lang="en-GB" sz="1600" b="1">
              <a:solidFill>
                <a:srgbClr val="FBEAA7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1E257619-6ABC-9F38-BF63-43F8A16FE1C3}"/>
              </a:ext>
            </a:extLst>
          </p:cNvPr>
          <p:cNvGrpSpPr/>
          <p:nvPr/>
        </p:nvGrpSpPr>
        <p:grpSpPr>
          <a:xfrm>
            <a:off x="538480" y="184957"/>
            <a:ext cx="6848688" cy="462743"/>
            <a:chOff x="538480" y="184957"/>
            <a:chExt cx="6848688" cy="462743"/>
          </a:xfrm>
        </p:grpSpPr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B24C8939-FFB2-E7F3-B233-5DA0116FB283}"/>
                </a:ext>
              </a:extLst>
            </p:cNvPr>
            <p:cNvCxnSpPr>
              <a:cxnSpLocks/>
            </p:cNvCxnSpPr>
            <p:nvPr/>
          </p:nvCxnSpPr>
          <p:spPr>
            <a:xfrm>
              <a:off x="538480" y="184957"/>
              <a:ext cx="0" cy="462743"/>
            </a:xfrm>
            <a:prstGeom prst="line">
              <a:avLst/>
            </a:prstGeom>
            <a:ln w="38100">
              <a:solidFill>
                <a:srgbClr val="8CD3B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18B05DDB-E257-8624-265A-261A0D3D103C}"/>
                </a:ext>
              </a:extLst>
            </p:cNvPr>
            <p:cNvSpPr txBox="1"/>
            <p:nvPr/>
          </p:nvSpPr>
          <p:spPr>
            <a:xfrm>
              <a:off x="715009" y="241010"/>
              <a:ext cx="6672159" cy="340434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noAutofit/>
            </a:bodyPr>
            <a:lstStyle/>
            <a:p>
              <a:r>
                <a:rPr lang="en-GB" sz="2000">
                  <a:solidFill>
                    <a:schemeClr val="bg1"/>
                  </a:solidFill>
                  <a:latin typeface="Bahnschrift" panose="020B0502040204020203" pitchFamily="34" charset="0"/>
                </a:rPr>
                <a:t>AGILE PROJECT : WORK BREAKDOWN STRUCTURE</a:t>
              </a:r>
            </a:p>
          </p:txBody>
        </p:sp>
      </p:grp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6D693538-3F22-20A7-FAC4-DC91F3DC8D5E}"/>
              </a:ext>
            </a:extLst>
          </p:cNvPr>
          <p:cNvCxnSpPr>
            <a:cxnSpLocks/>
          </p:cNvCxnSpPr>
          <p:nvPr/>
        </p:nvCxnSpPr>
        <p:spPr>
          <a:xfrm flipH="1" flipV="1">
            <a:off x="10139680" y="1107368"/>
            <a:ext cx="0" cy="6174000"/>
          </a:xfrm>
          <a:prstGeom prst="line">
            <a:avLst/>
          </a:prstGeom>
          <a:ln w="12700">
            <a:solidFill>
              <a:srgbClr val="99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84">
            <a:extLst>
              <a:ext uri="{FF2B5EF4-FFF2-40B4-BE49-F238E27FC236}">
                <a16:creationId xmlns:a16="http://schemas.microsoft.com/office/drawing/2014/main" id="{74B91206-4D8E-C7A4-5E46-08830EEFE141}"/>
              </a:ext>
            </a:extLst>
          </p:cNvPr>
          <p:cNvSpPr txBox="1"/>
          <p:nvPr/>
        </p:nvSpPr>
        <p:spPr>
          <a:xfrm>
            <a:off x="9339260" y="7286264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solidFill>
                  <a:schemeClr val="bg1">
                    <a:lumMod val="6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solidFill>
                <a:schemeClr val="bg1">
                  <a:lumMod val="6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0" name="Picture 209">
            <a:hlinkClick r:id="rId4"/>
            <a:extLst>
              <a:ext uri="{FF2B5EF4-FFF2-40B4-BE49-F238E27FC236}">
                <a16:creationId xmlns:a16="http://schemas.microsoft.com/office/drawing/2014/main" id="{208EDCE9-1A77-5C3A-BB43-0B8C0C575E63}"/>
              </a:ext>
            </a:extLst>
          </p:cNvPr>
          <p:cNvPicPr/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452" y="105664"/>
            <a:ext cx="993905" cy="22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7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254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1</cp:revision>
  <dcterms:created xsi:type="dcterms:W3CDTF">2023-06-15T12:28:07Z</dcterms:created>
  <dcterms:modified xsi:type="dcterms:W3CDTF">2023-06-15T13:05:46Z</dcterms:modified>
</cp:coreProperties>
</file>