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Cinzel" pitchFamily="2" charset="0"/>
      <p:regular r:id="rId7"/>
      <p:bold r:id="rId8"/>
    </p:embeddedFont>
    <p:embeddedFont>
      <p:font typeface="Open Sans" pitchFamily="2"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BFD"/>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30D1D9-8DF7-5D1B-106F-C68F884B12FB}"/>
              </a:ext>
            </a:extLst>
          </p:cNvPr>
          <p:cNvGrpSpPr/>
          <p:nvPr/>
        </p:nvGrpSpPr>
        <p:grpSpPr>
          <a:xfrm>
            <a:off x="-1" y="-1"/>
            <a:ext cx="7556502" cy="10693401"/>
            <a:chOff x="-1" y="-1"/>
            <a:chExt cx="7556502" cy="10693401"/>
          </a:xfrm>
        </p:grpSpPr>
        <p:sp>
          <p:nvSpPr>
            <p:cNvPr id="2" name="AutoShape 2"/>
            <p:cNvSpPr/>
            <p:nvPr/>
          </p:nvSpPr>
          <p:spPr>
            <a:xfrm>
              <a:off x="-1" y="-1"/>
              <a:ext cx="7556501" cy="1890559"/>
            </a:xfrm>
            <a:prstGeom prst="rect">
              <a:avLst/>
            </a:prstGeom>
            <a:solidFill>
              <a:srgbClr val="096DA6"/>
            </a:solidFill>
          </p:spPr>
        </p:sp>
        <p:sp>
          <p:nvSpPr>
            <p:cNvPr id="3" name="AutoShape 3"/>
            <p:cNvSpPr/>
            <p:nvPr/>
          </p:nvSpPr>
          <p:spPr>
            <a:xfrm>
              <a:off x="-1" y="10196090"/>
              <a:ext cx="7556500" cy="497310"/>
            </a:xfrm>
            <a:prstGeom prst="rect">
              <a:avLst/>
            </a:prstGeom>
            <a:solidFill>
              <a:srgbClr val="096DA6"/>
            </a:solidFill>
          </p:spPr>
        </p:sp>
        <p:pic>
          <p:nvPicPr>
            <p:cNvPr id="5" name="Picture 5"/>
            <p:cNvPicPr>
              <a:picLocks noChangeAspect="1"/>
            </p:cNvPicPr>
            <p:nvPr/>
          </p:nvPicPr>
          <p:blipFill rotWithShape="1">
            <a:blip r:embed="rId2"/>
            <a:srcRect t="19051" r="1965" b="19051"/>
            <a:stretch/>
          </p:blipFill>
          <p:spPr>
            <a:xfrm>
              <a:off x="1" y="1890558"/>
              <a:ext cx="7556500" cy="3180660"/>
            </a:xfrm>
            <a:prstGeom prst="rect">
              <a:avLst/>
            </a:prstGeom>
          </p:spPr>
        </p:pic>
        <p:sp>
          <p:nvSpPr>
            <p:cNvPr id="6" name="TextBox 6"/>
            <p:cNvSpPr txBox="1"/>
            <p:nvPr/>
          </p:nvSpPr>
          <p:spPr>
            <a:xfrm>
              <a:off x="1092021" y="395589"/>
              <a:ext cx="5375958" cy="203073"/>
            </a:xfrm>
            <a:prstGeom prst="rect">
              <a:avLst/>
            </a:prstGeom>
          </p:spPr>
          <p:txBody>
            <a:bodyPr lIns="0" tIns="0" rIns="0" bIns="0" rtlCol="0" anchor="t">
              <a:spAutoFit/>
            </a:bodyPr>
            <a:lstStyle/>
            <a:p>
              <a:pPr algn="ctr">
                <a:lnSpc>
                  <a:spcPts val="1716"/>
                </a:lnSpc>
              </a:pPr>
              <a:r>
                <a:rPr lang="en-US" sz="1200" spc="156">
                  <a:solidFill>
                    <a:srgbClr val="FFFFF6"/>
                  </a:solidFill>
                  <a:latin typeface="Open Sans" pitchFamily="2" charset="0"/>
                  <a:ea typeface="Open Sans" pitchFamily="2" charset="0"/>
                  <a:cs typeface="Open Sans" pitchFamily="2" charset="0"/>
                </a:rPr>
                <a:t>WEEK 12, 2025</a:t>
              </a:r>
            </a:p>
          </p:txBody>
        </p:sp>
        <p:sp>
          <p:nvSpPr>
            <p:cNvPr id="7" name="TextBox 7"/>
            <p:cNvSpPr txBox="1"/>
            <p:nvPr/>
          </p:nvSpPr>
          <p:spPr>
            <a:xfrm>
              <a:off x="516850" y="879622"/>
              <a:ext cx="6440574" cy="512961"/>
            </a:xfrm>
            <a:prstGeom prst="rect">
              <a:avLst/>
            </a:prstGeom>
          </p:spPr>
          <p:txBody>
            <a:bodyPr lIns="0" tIns="0" rIns="0" bIns="0" rtlCol="0" anchor="t">
              <a:spAutoFit/>
            </a:bodyPr>
            <a:lstStyle/>
            <a:p>
              <a:pPr algn="ctr">
                <a:lnSpc>
                  <a:spcPts val="4026"/>
                </a:lnSpc>
              </a:pPr>
              <a:r>
                <a:rPr lang="en-US" sz="3300" b="1" spc="165">
                  <a:solidFill>
                    <a:srgbClr val="FFFFF6"/>
                  </a:solidFill>
                  <a:latin typeface="Cinzel" pitchFamily="2" charset="0"/>
                </a:rPr>
                <a:t>WEEKLY NEWSLETTERS</a:t>
              </a:r>
            </a:p>
          </p:txBody>
        </p:sp>
        <p:sp>
          <p:nvSpPr>
            <p:cNvPr id="8" name="TextBox 8"/>
            <p:cNvSpPr txBox="1"/>
            <p:nvPr/>
          </p:nvSpPr>
          <p:spPr>
            <a:xfrm>
              <a:off x="457200" y="5585567"/>
              <a:ext cx="2382785" cy="1282402"/>
            </a:xfrm>
            <a:prstGeom prst="rect">
              <a:avLst/>
            </a:prstGeom>
          </p:spPr>
          <p:txBody>
            <a:bodyPr lIns="0" tIns="0" rIns="0" bIns="0" rtlCol="0" anchor="t">
              <a:spAutoFit/>
            </a:bodyPr>
            <a:lstStyle/>
            <a:p>
              <a:pPr>
                <a:lnSpc>
                  <a:spcPts val="2460"/>
                </a:lnSpc>
              </a:pPr>
              <a:r>
                <a:rPr lang="en-US" sz="2000" b="1" spc="60">
                  <a:solidFill>
                    <a:srgbClr val="37190B"/>
                  </a:solidFill>
                  <a:latin typeface="Cinzel" pitchFamily="2" charset="0"/>
                </a:rPr>
                <a:t>TIPS FOR SUCCESSFUL REMOTE WORKING</a:t>
              </a:r>
            </a:p>
          </p:txBody>
        </p:sp>
        <p:sp>
          <p:nvSpPr>
            <p:cNvPr id="9" name="TextBox 9"/>
            <p:cNvSpPr txBox="1"/>
            <p:nvPr/>
          </p:nvSpPr>
          <p:spPr>
            <a:xfrm>
              <a:off x="3091003" y="5556992"/>
              <a:ext cx="3866421" cy="905376"/>
            </a:xfrm>
            <a:prstGeom prst="rect">
              <a:avLst/>
            </a:prstGeom>
          </p:spPr>
          <p:txBody>
            <a:bodyPr lIns="0" tIns="0" rIns="0" bIns="0" rtlCol="0" anchor="t">
              <a:spAutoFit/>
            </a:bodyPr>
            <a:lstStyle/>
            <a:p>
              <a:pPr>
                <a:lnSpc>
                  <a:spcPct val="120000"/>
                </a:lnSpc>
              </a:pPr>
              <a:r>
                <a:rPr lang="en-US" sz="1200" spc="12" dirty="0">
                  <a:solidFill>
                    <a:srgbClr val="37190B"/>
                  </a:solidFill>
                  <a:latin typeface="Open Sans" pitchFamily="2" charset="0"/>
                  <a:ea typeface="Open Sans" pitchFamily="2" charset="0"/>
                  <a:cs typeface="Open Sans" pitchFamily="2" charset="0"/>
                </a:rPr>
                <a:t>This article could include the tips for remote working that I mentioned earlier, as well as additional strategies for staying productive and connected while working from home.</a:t>
              </a:r>
            </a:p>
          </p:txBody>
        </p:sp>
        <p:grpSp>
          <p:nvGrpSpPr>
            <p:cNvPr id="10" name="Group 10"/>
            <p:cNvGrpSpPr/>
            <p:nvPr/>
          </p:nvGrpSpPr>
          <p:grpSpPr>
            <a:xfrm>
              <a:off x="3091003" y="6565900"/>
              <a:ext cx="992726" cy="341447"/>
              <a:chOff x="0" y="0"/>
              <a:chExt cx="1323635" cy="455262"/>
            </a:xfrm>
          </p:grpSpPr>
          <p:grpSp>
            <p:nvGrpSpPr>
              <p:cNvPr id="11" name="Group 11"/>
              <p:cNvGrpSpPr/>
              <p:nvPr/>
            </p:nvGrpSpPr>
            <p:grpSpPr>
              <a:xfrm>
                <a:off x="0" y="0"/>
                <a:ext cx="1315299" cy="455262"/>
                <a:chOff x="0" y="0"/>
                <a:chExt cx="5877658" cy="2034424"/>
              </a:xfrm>
            </p:grpSpPr>
            <p:sp>
              <p:nvSpPr>
                <p:cNvPr id="12" name="Freeform 12"/>
                <p:cNvSpPr/>
                <p:nvPr/>
              </p:nvSpPr>
              <p:spPr>
                <a:xfrm>
                  <a:off x="0" y="0"/>
                  <a:ext cx="5877658" cy="2034424"/>
                </a:xfrm>
                <a:custGeom>
                  <a:avLst/>
                  <a:gdLst/>
                  <a:ahLst/>
                  <a:cxnLst/>
                  <a:rect l="l" t="t" r="r" b="b"/>
                  <a:pathLst>
                    <a:path w="5877658" h="2034424">
                      <a:moveTo>
                        <a:pt x="5753198" y="59690"/>
                      </a:moveTo>
                      <a:cubicBezTo>
                        <a:pt x="5788758" y="59690"/>
                        <a:pt x="5817968" y="88900"/>
                        <a:pt x="5817968" y="124460"/>
                      </a:cubicBezTo>
                      <a:lnTo>
                        <a:pt x="5817968" y="1909965"/>
                      </a:lnTo>
                      <a:cubicBezTo>
                        <a:pt x="5817968" y="1945524"/>
                        <a:pt x="5788758" y="1974735"/>
                        <a:pt x="5753198" y="1974735"/>
                      </a:cubicBezTo>
                      <a:lnTo>
                        <a:pt x="124460" y="1974735"/>
                      </a:lnTo>
                      <a:cubicBezTo>
                        <a:pt x="88900" y="1974735"/>
                        <a:pt x="59690" y="1945524"/>
                        <a:pt x="59690" y="1909965"/>
                      </a:cubicBezTo>
                      <a:lnTo>
                        <a:pt x="59690" y="124460"/>
                      </a:lnTo>
                      <a:cubicBezTo>
                        <a:pt x="59690" y="88900"/>
                        <a:pt x="88900" y="59690"/>
                        <a:pt x="124460" y="59690"/>
                      </a:cubicBezTo>
                      <a:lnTo>
                        <a:pt x="5753198" y="59690"/>
                      </a:lnTo>
                      <a:moveTo>
                        <a:pt x="5753198" y="0"/>
                      </a:moveTo>
                      <a:lnTo>
                        <a:pt x="124460" y="0"/>
                      </a:lnTo>
                      <a:cubicBezTo>
                        <a:pt x="55880" y="0"/>
                        <a:pt x="0" y="55880"/>
                        <a:pt x="0" y="124460"/>
                      </a:cubicBezTo>
                      <a:lnTo>
                        <a:pt x="0" y="1909965"/>
                      </a:lnTo>
                      <a:cubicBezTo>
                        <a:pt x="0" y="1978545"/>
                        <a:pt x="55880" y="2034424"/>
                        <a:pt x="124460" y="2034424"/>
                      </a:cubicBezTo>
                      <a:lnTo>
                        <a:pt x="5753198" y="2034424"/>
                      </a:lnTo>
                      <a:cubicBezTo>
                        <a:pt x="5821778" y="2034424"/>
                        <a:pt x="5877658" y="1978545"/>
                        <a:pt x="5877658" y="1909965"/>
                      </a:cubicBezTo>
                      <a:lnTo>
                        <a:pt x="5877658" y="124460"/>
                      </a:lnTo>
                      <a:cubicBezTo>
                        <a:pt x="5877658" y="55880"/>
                        <a:pt x="5821778" y="0"/>
                        <a:pt x="5753198" y="0"/>
                      </a:cubicBezTo>
                      <a:close/>
                    </a:path>
                  </a:pathLst>
                </a:custGeom>
                <a:solidFill>
                  <a:srgbClr val="000000"/>
                </a:solidFill>
              </p:spPr>
            </p:sp>
          </p:grpSp>
          <p:sp>
            <p:nvSpPr>
              <p:cNvPr id="13" name="TextBox 13"/>
              <p:cNvSpPr txBox="1"/>
              <p:nvPr/>
            </p:nvSpPr>
            <p:spPr>
              <a:xfrm>
                <a:off x="7671" y="157929"/>
                <a:ext cx="1315964" cy="161156"/>
              </a:xfrm>
              <a:prstGeom prst="rect">
                <a:avLst/>
              </a:prstGeom>
            </p:spPr>
            <p:txBody>
              <a:bodyPr lIns="0" tIns="0" rIns="0" bIns="0" rtlCol="0" anchor="t">
                <a:spAutoFit/>
              </a:bodyPr>
              <a:lstStyle/>
              <a:p>
                <a:pPr algn="ctr">
                  <a:lnSpc>
                    <a:spcPts val="893"/>
                  </a:lnSpc>
                </a:pPr>
                <a:r>
                  <a:rPr lang="en-US" sz="893" b="1" spc="26" dirty="0">
                    <a:solidFill>
                      <a:srgbClr val="000000"/>
                    </a:solidFill>
                    <a:latin typeface="Cinzel" pitchFamily="2" charset="0"/>
                  </a:rPr>
                  <a:t>Read More</a:t>
                </a:r>
              </a:p>
            </p:txBody>
          </p:sp>
        </p:grpSp>
        <p:sp>
          <p:nvSpPr>
            <p:cNvPr id="14" name="TextBox 14"/>
            <p:cNvSpPr txBox="1"/>
            <p:nvPr/>
          </p:nvSpPr>
          <p:spPr>
            <a:xfrm>
              <a:off x="454310" y="7634376"/>
              <a:ext cx="2382785" cy="1603003"/>
            </a:xfrm>
            <a:prstGeom prst="rect">
              <a:avLst/>
            </a:prstGeom>
          </p:spPr>
          <p:txBody>
            <a:bodyPr lIns="0" tIns="0" rIns="0" bIns="0" rtlCol="0" anchor="t">
              <a:spAutoFit/>
            </a:bodyPr>
            <a:lstStyle/>
            <a:p>
              <a:pPr>
                <a:lnSpc>
                  <a:spcPts val="2460"/>
                </a:lnSpc>
              </a:pPr>
              <a:r>
                <a:rPr lang="en-US" sz="2000" b="1" spc="60" dirty="0">
                  <a:solidFill>
                    <a:srgbClr val="37190B"/>
                  </a:solidFill>
                  <a:latin typeface="Cinzel" pitchFamily="2" charset="0"/>
                </a:rPr>
                <a:t>EMPLOYEE SPOTLIGHT: MEET DANIEL, OUR PROJECT MANAGER</a:t>
              </a:r>
            </a:p>
          </p:txBody>
        </p:sp>
        <p:sp>
          <p:nvSpPr>
            <p:cNvPr id="15" name="TextBox 15"/>
            <p:cNvSpPr txBox="1"/>
            <p:nvPr/>
          </p:nvSpPr>
          <p:spPr>
            <a:xfrm>
              <a:off x="3088113" y="7605801"/>
              <a:ext cx="3869312" cy="1535549"/>
            </a:xfrm>
            <a:prstGeom prst="rect">
              <a:avLst/>
            </a:prstGeom>
          </p:spPr>
          <p:txBody>
            <a:bodyPr lIns="0" tIns="0" rIns="0" bIns="0" rtlCol="0" anchor="t">
              <a:spAutoFit/>
            </a:bodyPr>
            <a:lstStyle/>
            <a:p>
              <a:pPr>
                <a:lnSpc>
                  <a:spcPct val="120000"/>
                </a:lnSpc>
              </a:pPr>
              <a:r>
                <a:rPr lang="en-US" sz="1200" spc="12" dirty="0">
                  <a:solidFill>
                    <a:srgbClr val="37190B"/>
                  </a:solidFill>
                  <a:latin typeface="Open Sans" pitchFamily="2" charset="0"/>
                  <a:ea typeface="Open Sans" pitchFamily="2" charset="0"/>
                  <a:cs typeface="Open Sans" pitchFamily="2" charset="0"/>
                </a:rPr>
                <a:t>In this article, you could profile a different employee or team member in each newsletter. This would give your readers a chance to get to know the people behind your organization and learn more about their roles and responsibilities. You could also include fun facts, quotes, or other interesting tidbits about each employee to make the article more engaging.</a:t>
              </a:r>
            </a:p>
          </p:txBody>
        </p:sp>
        <p:grpSp>
          <p:nvGrpSpPr>
            <p:cNvPr id="16" name="Group 16"/>
            <p:cNvGrpSpPr/>
            <p:nvPr/>
          </p:nvGrpSpPr>
          <p:grpSpPr>
            <a:xfrm>
              <a:off x="3088113" y="9271614"/>
              <a:ext cx="992726" cy="341447"/>
              <a:chOff x="0" y="0"/>
              <a:chExt cx="1323635" cy="455262"/>
            </a:xfrm>
          </p:grpSpPr>
          <p:grpSp>
            <p:nvGrpSpPr>
              <p:cNvPr id="17" name="Group 17"/>
              <p:cNvGrpSpPr/>
              <p:nvPr/>
            </p:nvGrpSpPr>
            <p:grpSpPr>
              <a:xfrm>
                <a:off x="0" y="0"/>
                <a:ext cx="1315299" cy="455262"/>
                <a:chOff x="0" y="0"/>
                <a:chExt cx="5877658" cy="2034424"/>
              </a:xfrm>
            </p:grpSpPr>
            <p:sp>
              <p:nvSpPr>
                <p:cNvPr id="18" name="Freeform 18"/>
                <p:cNvSpPr/>
                <p:nvPr/>
              </p:nvSpPr>
              <p:spPr>
                <a:xfrm>
                  <a:off x="0" y="0"/>
                  <a:ext cx="5877658" cy="2034424"/>
                </a:xfrm>
                <a:custGeom>
                  <a:avLst/>
                  <a:gdLst/>
                  <a:ahLst/>
                  <a:cxnLst/>
                  <a:rect l="l" t="t" r="r" b="b"/>
                  <a:pathLst>
                    <a:path w="5877658" h="2034424">
                      <a:moveTo>
                        <a:pt x="5753198" y="59690"/>
                      </a:moveTo>
                      <a:cubicBezTo>
                        <a:pt x="5788758" y="59690"/>
                        <a:pt x="5817968" y="88900"/>
                        <a:pt x="5817968" y="124460"/>
                      </a:cubicBezTo>
                      <a:lnTo>
                        <a:pt x="5817968" y="1909965"/>
                      </a:lnTo>
                      <a:cubicBezTo>
                        <a:pt x="5817968" y="1945524"/>
                        <a:pt x="5788758" y="1974735"/>
                        <a:pt x="5753198" y="1974735"/>
                      </a:cubicBezTo>
                      <a:lnTo>
                        <a:pt x="124460" y="1974735"/>
                      </a:lnTo>
                      <a:cubicBezTo>
                        <a:pt x="88900" y="1974735"/>
                        <a:pt x="59690" y="1945524"/>
                        <a:pt x="59690" y="1909965"/>
                      </a:cubicBezTo>
                      <a:lnTo>
                        <a:pt x="59690" y="124460"/>
                      </a:lnTo>
                      <a:cubicBezTo>
                        <a:pt x="59690" y="88900"/>
                        <a:pt x="88900" y="59690"/>
                        <a:pt x="124460" y="59690"/>
                      </a:cubicBezTo>
                      <a:lnTo>
                        <a:pt x="5753198" y="59690"/>
                      </a:lnTo>
                      <a:moveTo>
                        <a:pt x="5753198" y="0"/>
                      </a:moveTo>
                      <a:lnTo>
                        <a:pt x="124460" y="0"/>
                      </a:lnTo>
                      <a:cubicBezTo>
                        <a:pt x="55880" y="0"/>
                        <a:pt x="0" y="55880"/>
                        <a:pt x="0" y="124460"/>
                      </a:cubicBezTo>
                      <a:lnTo>
                        <a:pt x="0" y="1909965"/>
                      </a:lnTo>
                      <a:cubicBezTo>
                        <a:pt x="0" y="1978545"/>
                        <a:pt x="55880" y="2034424"/>
                        <a:pt x="124460" y="2034424"/>
                      </a:cubicBezTo>
                      <a:lnTo>
                        <a:pt x="5753198" y="2034424"/>
                      </a:lnTo>
                      <a:cubicBezTo>
                        <a:pt x="5821778" y="2034424"/>
                        <a:pt x="5877658" y="1978545"/>
                        <a:pt x="5877658" y="1909965"/>
                      </a:cubicBezTo>
                      <a:lnTo>
                        <a:pt x="5877658" y="124460"/>
                      </a:lnTo>
                      <a:cubicBezTo>
                        <a:pt x="5877658" y="55880"/>
                        <a:pt x="5821778" y="0"/>
                        <a:pt x="5753198" y="0"/>
                      </a:cubicBezTo>
                      <a:close/>
                    </a:path>
                  </a:pathLst>
                </a:custGeom>
                <a:solidFill>
                  <a:srgbClr val="000000"/>
                </a:solidFill>
              </p:spPr>
            </p:sp>
          </p:grpSp>
          <p:sp>
            <p:nvSpPr>
              <p:cNvPr id="19" name="TextBox 19"/>
              <p:cNvSpPr txBox="1"/>
              <p:nvPr/>
            </p:nvSpPr>
            <p:spPr>
              <a:xfrm>
                <a:off x="7671" y="157929"/>
                <a:ext cx="1315964" cy="161156"/>
              </a:xfrm>
              <a:prstGeom prst="rect">
                <a:avLst/>
              </a:prstGeom>
            </p:spPr>
            <p:txBody>
              <a:bodyPr lIns="0" tIns="0" rIns="0" bIns="0" rtlCol="0" anchor="t">
                <a:spAutoFit/>
              </a:bodyPr>
              <a:lstStyle/>
              <a:p>
                <a:pPr algn="ctr">
                  <a:lnSpc>
                    <a:spcPts val="893"/>
                  </a:lnSpc>
                </a:pPr>
                <a:r>
                  <a:rPr lang="en-US" sz="893" b="1" spc="26">
                    <a:solidFill>
                      <a:srgbClr val="000000"/>
                    </a:solidFill>
                    <a:latin typeface="Cinzel" pitchFamily="2" charset="0"/>
                  </a:rPr>
                  <a:t>Read More</a:t>
                </a:r>
              </a:p>
            </p:txBody>
          </p:sp>
        </p:grpSp>
        <p:sp>
          <p:nvSpPr>
            <p:cNvPr id="20" name="TextBox 20"/>
            <p:cNvSpPr txBox="1"/>
            <p:nvPr/>
          </p:nvSpPr>
          <p:spPr>
            <a:xfrm>
              <a:off x="713137" y="10315130"/>
              <a:ext cx="2919940" cy="203261"/>
            </a:xfrm>
            <a:prstGeom prst="rect">
              <a:avLst/>
            </a:prstGeom>
          </p:spPr>
          <p:txBody>
            <a:bodyPr lIns="0" tIns="0" rIns="0" bIns="0" rtlCol="0" anchor="t">
              <a:spAutoFit/>
            </a:bodyPr>
            <a:lstStyle/>
            <a:p>
              <a:pPr>
                <a:lnSpc>
                  <a:spcPts val="1680"/>
                </a:lnSpc>
              </a:pPr>
              <a:r>
                <a:rPr lang="en-US" sz="1200">
                  <a:solidFill>
                    <a:srgbClr val="F6F1EB"/>
                  </a:solidFill>
                  <a:latin typeface="Open Sans" pitchFamily="2" charset="0"/>
                  <a:ea typeface="Open Sans" pitchFamily="2" charset="0"/>
                  <a:cs typeface="Open Sans" pitchFamily="2" charset="0"/>
                </a:rPr>
                <a:t>www.companyname.com</a:t>
              </a:r>
            </a:p>
          </p:txBody>
        </p:sp>
        <p:sp>
          <p:nvSpPr>
            <p:cNvPr id="21" name="TextBox 21"/>
            <p:cNvSpPr txBox="1"/>
            <p:nvPr/>
          </p:nvSpPr>
          <p:spPr>
            <a:xfrm>
              <a:off x="3829227" y="10315130"/>
              <a:ext cx="2931911" cy="203261"/>
            </a:xfrm>
            <a:prstGeom prst="rect">
              <a:avLst/>
            </a:prstGeom>
          </p:spPr>
          <p:txBody>
            <a:bodyPr lIns="0" tIns="0" rIns="0" bIns="0" rtlCol="0" anchor="t">
              <a:spAutoFit/>
            </a:bodyPr>
            <a:lstStyle/>
            <a:p>
              <a:pPr algn="r">
                <a:lnSpc>
                  <a:spcPts val="1680"/>
                </a:lnSpc>
              </a:pPr>
              <a:r>
                <a:rPr lang="en-US" sz="1200">
                  <a:solidFill>
                    <a:srgbClr val="F6F1EB"/>
                  </a:solidFill>
                  <a:latin typeface="Open Sans" pitchFamily="2" charset="0"/>
                  <a:ea typeface="Open Sans" pitchFamily="2" charset="0"/>
                  <a:cs typeface="Open Sans" pitchFamily="2" charset="0"/>
                </a:rPr>
                <a:t>contact@companyname.com</a:t>
              </a:r>
            </a:p>
          </p:txBody>
        </p:sp>
        <p:pic>
          <p:nvPicPr>
            <p:cNvPr id="22" name="Picture 2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52322" y="9840327"/>
              <a:ext cx="1159678" cy="191347"/>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Cinzel</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dc:title>
  <cp:lastModifiedBy>HUONG NGUYEN THU</cp:lastModifiedBy>
  <cp:revision>3</cp:revision>
  <dcterms:created xsi:type="dcterms:W3CDTF">2006-08-16T00:00:00Z</dcterms:created>
  <dcterms:modified xsi:type="dcterms:W3CDTF">2023-02-28T00:27:00Z</dcterms:modified>
  <dc:identifier>DAFbPuiSdZs</dc:identifier>
</cp:coreProperties>
</file>