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 id="262"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Open Sauce Sans" panose="00000500000000000000" pitchFamily="2" charset="0"/>
      <p:regular r:id="rId8"/>
      <p:bold r:id="rId9"/>
      <p:italic r:id="rId10"/>
      <p:boldItalic r:id="rId11"/>
    </p:embeddedFont>
    <p:embeddedFont>
      <p:font typeface="The Seasons Light"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698" autoAdjust="0"/>
  </p:normalViewPr>
  <p:slideViewPr>
    <p:cSldViewPr>
      <p:cViewPr varScale="1">
        <p:scale>
          <a:sx n="50" d="100"/>
          <a:sy n="50" d="100"/>
        </p:scale>
        <p:origin x="191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8F8"/>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3ADC7B-4B35-B783-3660-9718EC026308}"/>
              </a:ext>
            </a:extLst>
          </p:cNvPr>
          <p:cNvGrpSpPr/>
          <p:nvPr/>
        </p:nvGrpSpPr>
        <p:grpSpPr>
          <a:xfrm>
            <a:off x="0" y="0"/>
            <a:ext cx="7560000" cy="10395908"/>
            <a:chOff x="0" y="0"/>
            <a:chExt cx="7560000" cy="10395908"/>
          </a:xfrm>
        </p:grpSpPr>
        <p:pic>
          <p:nvPicPr>
            <p:cNvPr id="2" name="Picture 2"/>
            <p:cNvPicPr>
              <a:picLocks noChangeAspect="1"/>
            </p:cNvPicPr>
            <p:nvPr/>
          </p:nvPicPr>
          <p:blipFill>
            <a:blip r:embed="rId2"/>
            <a:srcRect t="4189" b="4189"/>
            <a:stretch>
              <a:fillRect/>
            </a:stretch>
          </p:blipFill>
          <p:spPr>
            <a:xfrm>
              <a:off x="0" y="0"/>
              <a:ext cx="7560000" cy="4617651"/>
            </a:xfrm>
            <a:prstGeom prst="rect">
              <a:avLst/>
            </a:prstGeom>
          </p:spPr>
        </p:pic>
        <p:sp>
          <p:nvSpPr>
            <p:cNvPr id="4" name="Freeform 4"/>
            <p:cNvSpPr/>
            <p:nvPr/>
          </p:nvSpPr>
          <p:spPr>
            <a:xfrm>
              <a:off x="2342534" y="8677096"/>
              <a:ext cx="2874933" cy="643665"/>
            </a:xfrm>
            <a:custGeom>
              <a:avLst/>
              <a:gdLst/>
              <a:ahLst/>
              <a:cxnLst/>
              <a:rect l="l" t="t" r="r" b="b"/>
              <a:pathLst>
                <a:path w="1030311" h="230675">
                  <a:moveTo>
                    <a:pt x="0" y="0"/>
                  </a:moveTo>
                  <a:lnTo>
                    <a:pt x="1030311" y="0"/>
                  </a:lnTo>
                  <a:lnTo>
                    <a:pt x="1030311" y="230675"/>
                  </a:lnTo>
                  <a:lnTo>
                    <a:pt x="0" y="230675"/>
                  </a:lnTo>
                  <a:close/>
                </a:path>
              </a:pathLst>
            </a:custGeom>
            <a:solidFill>
              <a:srgbClr val="B2D0D4"/>
            </a:solidFill>
            <a:ln w="9525">
              <a:solidFill>
                <a:srgbClr val="040606"/>
              </a:solidFill>
            </a:ln>
          </p:spPr>
        </p:sp>
        <p:sp>
          <p:nvSpPr>
            <p:cNvPr id="5" name="TextBox 5"/>
            <p:cNvSpPr txBox="1"/>
            <p:nvPr/>
          </p:nvSpPr>
          <p:spPr>
            <a:xfrm>
              <a:off x="2342534" y="8677096"/>
              <a:ext cx="2874932" cy="659883"/>
            </a:xfrm>
            <a:prstGeom prst="rect">
              <a:avLst/>
            </a:prstGeom>
          </p:spPr>
          <p:txBody>
            <a:bodyPr lIns="50800" tIns="50800" rIns="50800" bIns="50800" rtlCol="0" anchor="ctr"/>
            <a:lstStyle/>
            <a:p>
              <a:pPr algn="ctr">
                <a:lnSpc>
                  <a:spcPts val="1679"/>
                </a:lnSpc>
              </a:pPr>
              <a:r>
                <a:rPr lang="en-US" sz="1200" spc="63" dirty="0">
                  <a:solidFill>
                    <a:srgbClr val="040606"/>
                  </a:solidFill>
                  <a:latin typeface="Open Sauce Sans" panose="00000500000000000000" pitchFamily="2" charset="0"/>
                </a:rPr>
                <a:t>READ MORE</a:t>
              </a:r>
            </a:p>
          </p:txBody>
        </p:sp>
        <p:sp>
          <p:nvSpPr>
            <p:cNvPr id="6" name="AutoShape 6"/>
            <p:cNvSpPr/>
            <p:nvPr/>
          </p:nvSpPr>
          <p:spPr>
            <a:xfrm>
              <a:off x="0" y="4612889"/>
              <a:ext cx="7560000"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441049" y="5147880"/>
              <a:ext cx="2677902" cy="198120"/>
            </a:xfrm>
            <a:prstGeom prst="rect">
              <a:avLst/>
            </a:prstGeom>
          </p:spPr>
          <p:txBody>
            <a:bodyPr lIns="0" tIns="0" rIns="0" bIns="0" rtlCol="0" anchor="t">
              <a:spAutoFit/>
            </a:bodyPr>
            <a:lstStyle/>
            <a:p>
              <a:pPr marL="0" lvl="0" indent="0" algn="ctr">
                <a:lnSpc>
                  <a:spcPts val="1679"/>
                </a:lnSpc>
                <a:spcBef>
                  <a:spcPct val="0"/>
                </a:spcBef>
              </a:pPr>
              <a:r>
                <a:rPr lang="en-US" sz="1200" spc="63" dirty="0">
                  <a:solidFill>
                    <a:srgbClr val="040606"/>
                  </a:solidFill>
                  <a:latin typeface="Open Sauce Sans" panose="00000500000000000000" pitchFamily="2" charset="0"/>
                </a:rPr>
                <a:t>MAY 2025</a:t>
              </a:r>
            </a:p>
          </p:txBody>
        </p:sp>
        <p:sp>
          <p:nvSpPr>
            <p:cNvPr id="8" name="TextBox 8"/>
            <p:cNvSpPr txBox="1"/>
            <p:nvPr/>
          </p:nvSpPr>
          <p:spPr>
            <a:xfrm>
              <a:off x="528057" y="5649062"/>
              <a:ext cx="6503887" cy="1316864"/>
            </a:xfrm>
            <a:prstGeom prst="rect">
              <a:avLst/>
            </a:prstGeom>
          </p:spPr>
          <p:txBody>
            <a:bodyPr lIns="0" tIns="0" rIns="0" bIns="0" rtlCol="0" anchor="t">
              <a:spAutoFit/>
            </a:bodyPr>
            <a:lstStyle/>
            <a:p>
              <a:pPr algn="ctr">
                <a:lnSpc>
                  <a:spcPts val="5096"/>
                </a:lnSpc>
              </a:pPr>
              <a:r>
                <a:rPr lang="en-US" sz="5200" spc="-150" dirty="0">
                  <a:solidFill>
                    <a:srgbClr val="040606"/>
                  </a:solidFill>
                  <a:latin typeface="The Seasons Light"/>
                </a:rPr>
                <a:t>SUMMER </a:t>
              </a:r>
            </a:p>
            <a:p>
              <a:pPr marL="0" lvl="0" indent="0" algn="ctr">
                <a:lnSpc>
                  <a:spcPts val="5096"/>
                </a:lnSpc>
                <a:spcBef>
                  <a:spcPct val="0"/>
                </a:spcBef>
              </a:pPr>
              <a:r>
                <a:rPr lang="en-US" sz="5200" spc="-150" dirty="0">
                  <a:solidFill>
                    <a:srgbClr val="040606"/>
                  </a:solidFill>
                  <a:latin typeface="The Seasons Light"/>
                </a:rPr>
                <a:t>NEWSLETTER</a:t>
              </a:r>
            </a:p>
          </p:txBody>
        </p:sp>
        <p:sp>
          <p:nvSpPr>
            <p:cNvPr id="9" name="TextBox 9"/>
            <p:cNvSpPr txBox="1"/>
            <p:nvPr/>
          </p:nvSpPr>
          <p:spPr>
            <a:xfrm>
              <a:off x="1291177" y="7154326"/>
              <a:ext cx="4977646" cy="1061085"/>
            </a:xfrm>
            <a:prstGeom prst="rect">
              <a:avLst/>
            </a:prstGeom>
          </p:spPr>
          <p:txBody>
            <a:bodyPr lIns="0" tIns="0" rIns="0" bIns="0" rtlCol="0" anchor="t">
              <a:spAutoFit/>
            </a:bodyPr>
            <a:lstStyle/>
            <a:p>
              <a:pPr algn="ctr">
                <a:lnSpc>
                  <a:spcPts val="2100"/>
                </a:lnSpc>
              </a:pPr>
              <a:r>
                <a:rPr lang="en-US" sz="1400" dirty="0">
                  <a:solidFill>
                    <a:srgbClr val="040606"/>
                  </a:solidFill>
                  <a:latin typeface="Open Sauce Sans" panose="00000500000000000000" pitchFamily="2" charset="0"/>
                </a:rPr>
                <a:t>Dear valued clients,</a:t>
              </a:r>
            </a:p>
            <a:p>
              <a:pPr marL="0" lvl="0" indent="0" algn="ctr">
                <a:lnSpc>
                  <a:spcPts val="2100"/>
                </a:lnSpc>
                <a:spcBef>
                  <a:spcPct val="0"/>
                </a:spcBef>
              </a:pPr>
              <a:r>
                <a:rPr lang="en-US" sz="1400" dirty="0">
                  <a:solidFill>
                    <a:srgbClr val="040606"/>
                  </a:solidFill>
                  <a:latin typeface="Open Sauce Sans" panose="00000500000000000000" pitchFamily="2" charset="0"/>
                </a:rPr>
                <a:t>Summer is here and we hope you're all enjoying the sun, sand, and surf! We wanted to update you on our latest collections and share some exciting news.</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31691" y="10271387"/>
              <a:ext cx="696618" cy="12452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8F8"/>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BB31D83-DC04-CA04-80ED-421825DFC5FC}"/>
              </a:ext>
            </a:extLst>
          </p:cNvPr>
          <p:cNvGrpSpPr/>
          <p:nvPr/>
        </p:nvGrpSpPr>
        <p:grpSpPr>
          <a:xfrm>
            <a:off x="0" y="0"/>
            <a:ext cx="7556501" cy="10693400"/>
            <a:chOff x="0" y="0"/>
            <a:chExt cx="7556501" cy="10693400"/>
          </a:xfrm>
        </p:grpSpPr>
        <p:sp>
          <p:nvSpPr>
            <p:cNvPr id="3" name="Freeform 3"/>
            <p:cNvSpPr/>
            <p:nvPr/>
          </p:nvSpPr>
          <p:spPr>
            <a:xfrm>
              <a:off x="1" y="9833458"/>
              <a:ext cx="7556500" cy="859942"/>
            </a:xfrm>
            <a:custGeom>
              <a:avLst/>
              <a:gdLst/>
              <a:ahLst/>
              <a:cxnLst/>
              <a:rect l="l" t="t" r="r" b="b"/>
              <a:pathLst>
                <a:path w="3140232" h="340517">
                  <a:moveTo>
                    <a:pt x="0" y="0"/>
                  </a:moveTo>
                  <a:lnTo>
                    <a:pt x="3140232" y="0"/>
                  </a:lnTo>
                  <a:lnTo>
                    <a:pt x="3140232" y="340517"/>
                  </a:lnTo>
                  <a:lnTo>
                    <a:pt x="0" y="340517"/>
                  </a:lnTo>
                  <a:close/>
                </a:path>
              </a:pathLst>
            </a:custGeom>
            <a:solidFill>
              <a:srgbClr val="7DAFB6"/>
            </a:solidFill>
          </p:spPr>
        </p:sp>
        <p:pic>
          <p:nvPicPr>
            <p:cNvPr id="5" name="Picture 5"/>
            <p:cNvPicPr>
              <a:picLocks noChangeAspect="1"/>
            </p:cNvPicPr>
            <p:nvPr/>
          </p:nvPicPr>
          <p:blipFill rotWithShape="1">
            <a:blip r:embed="rId2"/>
            <a:srcRect l="23063" r="29582" b="2275"/>
            <a:stretch/>
          </p:blipFill>
          <p:spPr>
            <a:xfrm>
              <a:off x="4328673" y="5064441"/>
              <a:ext cx="3227827" cy="4446426"/>
            </a:xfrm>
            <a:prstGeom prst="rect">
              <a:avLst/>
            </a:prstGeom>
          </p:spPr>
        </p:pic>
        <p:pic>
          <p:nvPicPr>
            <p:cNvPr id="6" name="Picture 6"/>
            <p:cNvPicPr>
              <a:picLocks noChangeAspect="1"/>
            </p:cNvPicPr>
            <p:nvPr/>
          </p:nvPicPr>
          <p:blipFill rotWithShape="1">
            <a:blip r:embed="rId3"/>
            <a:srcRect l="10734" t="5402" r="3869"/>
            <a:stretch/>
          </p:blipFill>
          <p:spPr>
            <a:xfrm>
              <a:off x="0" y="0"/>
              <a:ext cx="2932099" cy="4803075"/>
            </a:xfrm>
            <a:prstGeom prst="rect">
              <a:avLst/>
            </a:prstGeom>
          </p:spPr>
        </p:pic>
        <p:grpSp>
          <p:nvGrpSpPr>
            <p:cNvPr id="7" name="Group 7"/>
            <p:cNvGrpSpPr/>
            <p:nvPr/>
          </p:nvGrpSpPr>
          <p:grpSpPr>
            <a:xfrm>
              <a:off x="3632055" y="748856"/>
              <a:ext cx="3535346" cy="3416652"/>
              <a:chOff x="0" y="-9525"/>
              <a:chExt cx="4713795" cy="4555536"/>
            </a:xfrm>
          </p:grpSpPr>
          <p:sp>
            <p:nvSpPr>
              <p:cNvPr id="8" name="TextBox 8"/>
              <p:cNvSpPr txBox="1"/>
              <p:nvPr/>
            </p:nvSpPr>
            <p:spPr>
              <a:xfrm>
                <a:off x="0" y="-9525"/>
                <a:ext cx="4713795" cy="720725"/>
              </a:xfrm>
              <a:prstGeom prst="rect">
                <a:avLst/>
              </a:prstGeom>
            </p:spPr>
            <p:txBody>
              <a:bodyPr lIns="0" tIns="0" rIns="0" bIns="0" rtlCol="0" anchor="t">
                <a:spAutoFit/>
              </a:bodyPr>
              <a:lstStyle/>
              <a:p>
                <a:pPr marL="0" lvl="0" indent="0">
                  <a:lnSpc>
                    <a:spcPts val="4200"/>
                  </a:lnSpc>
                </a:pPr>
                <a:r>
                  <a:rPr lang="en-US" sz="3500" spc="-101" dirty="0">
                    <a:solidFill>
                      <a:srgbClr val="040606"/>
                    </a:solidFill>
                    <a:latin typeface="The Seasons Light"/>
                  </a:rPr>
                  <a:t>NEW ARRIVALS </a:t>
                </a:r>
              </a:p>
            </p:txBody>
          </p:sp>
          <p:sp>
            <p:nvSpPr>
              <p:cNvPr id="9" name="TextBox 9"/>
              <p:cNvSpPr txBox="1"/>
              <p:nvPr/>
            </p:nvSpPr>
            <p:spPr>
              <a:xfrm>
                <a:off x="0" y="809760"/>
                <a:ext cx="4229260" cy="2720340"/>
              </a:xfrm>
              <a:prstGeom prst="rect">
                <a:avLst/>
              </a:prstGeom>
            </p:spPr>
            <p:txBody>
              <a:bodyPr lIns="0" tIns="0" rIns="0" bIns="0" rtlCol="0" anchor="t">
                <a:spAutoFit/>
              </a:bodyPr>
              <a:lstStyle/>
              <a:p>
                <a:pPr marL="0" lvl="0" indent="0">
                  <a:lnSpc>
                    <a:spcPts val="1800"/>
                  </a:lnSpc>
                  <a:spcBef>
                    <a:spcPct val="0"/>
                  </a:spcBef>
                </a:pPr>
                <a:r>
                  <a:rPr lang="en-US" sz="1200" dirty="0">
                    <a:solidFill>
                      <a:srgbClr val="040606"/>
                    </a:solidFill>
                    <a:latin typeface="Open Sauce Sans" panose="00000500000000000000" pitchFamily="2" charset="0"/>
                  </a:rPr>
                  <a:t>Check out our latest bikini collections, featuring bold prints, vibrant colors, and stylish designs. We've added new styles and sizes to suit every body type, so you can find the perfect bikini for your summer adventures. Whether you're hitting the beach, lounging by the pool, or jetting off to a tropical destination, we've got you covered.</a:t>
                </a: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3876630"/>
                <a:ext cx="928824" cy="166027"/>
              </a:xfrm>
              <a:prstGeom prst="rect">
                <a:avLst/>
              </a:prstGeom>
            </p:spPr>
          </p:pic>
          <p:sp>
            <p:nvSpPr>
              <p:cNvPr id="11" name="TextBox 11"/>
              <p:cNvSpPr txBox="1"/>
              <p:nvPr/>
            </p:nvSpPr>
            <p:spPr>
              <a:xfrm>
                <a:off x="0" y="4280810"/>
                <a:ext cx="3783610" cy="265201"/>
              </a:xfrm>
              <a:prstGeom prst="rect">
                <a:avLst/>
              </a:prstGeom>
            </p:spPr>
            <p:txBody>
              <a:bodyPr lIns="0" tIns="0" rIns="0" bIns="0" rtlCol="0" anchor="t">
                <a:spAutoFit/>
              </a:bodyPr>
              <a:lstStyle/>
              <a:p>
                <a:pPr marL="0" lvl="0" indent="0">
                  <a:lnSpc>
                    <a:spcPts val="1679"/>
                  </a:lnSpc>
                  <a:spcBef>
                    <a:spcPct val="0"/>
                  </a:spcBef>
                </a:pPr>
                <a:r>
                  <a:rPr lang="en-US" sz="1200" spc="63" dirty="0">
                    <a:solidFill>
                      <a:srgbClr val="040606"/>
                    </a:solidFill>
                    <a:latin typeface="Open Sauce Sans" panose="00000500000000000000" pitchFamily="2" charset="0"/>
                  </a:rPr>
                  <a:t>SEE MORE</a:t>
                </a:r>
              </a:p>
            </p:txBody>
          </p:sp>
        </p:grpSp>
        <p:grpSp>
          <p:nvGrpSpPr>
            <p:cNvPr id="12" name="Group 12"/>
            <p:cNvGrpSpPr/>
            <p:nvPr/>
          </p:nvGrpSpPr>
          <p:grpSpPr>
            <a:xfrm>
              <a:off x="572704" y="5739996"/>
              <a:ext cx="3535346" cy="2959452"/>
              <a:chOff x="0" y="-9525"/>
              <a:chExt cx="4713795" cy="3945936"/>
            </a:xfrm>
          </p:grpSpPr>
          <p:sp>
            <p:nvSpPr>
              <p:cNvPr id="13" name="TextBox 13"/>
              <p:cNvSpPr txBox="1"/>
              <p:nvPr/>
            </p:nvSpPr>
            <p:spPr>
              <a:xfrm>
                <a:off x="0" y="-9525"/>
                <a:ext cx="4713795" cy="720725"/>
              </a:xfrm>
              <a:prstGeom prst="rect">
                <a:avLst/>
              </a:prstGeom>
            </p:spPr>
            <p:txBody>
              <a:bodyPr lIns="0" tIns="0" rIns="0" bIns="0" rtlCol="0" anchor="t">
                <a:spAutoFit/>
              </a:bodyPr>
              <a:lstStyle/>
              <a:p>
                <a:pPr marL="0" lvl="0" indent="0">
                  <a:lnSpc>
                    <a:spcPts val="4200"/>
                  </a:lnSpc>
                </a:pPr>
                <a:r>
                  <a:rPr lang="en-US" sz="3500" spc="-101">
                    <a:solidFill>
                      <a:srgbClr val="040606"/>
                    </a:solidFill>
                    <a:latin typeface="The Seasons Light"/>
                  </a:rPr>
                  <a:t>SUMMER SALE</a:t>
                </a:r>
              </a:p>
            </p:txBody>
          </p:sp>
          <p:sp>
            <p:nvSpPr>
              <p:cNvPr id="14" name="TextBox 14"/>
              <p:cNvSpPr txBox="1"/>
              <p:nvPr/>
            </p:nvSpPr>
            <p:spPr>
              <a:xfrm>
                <a:off x="0" y="809760"/>
                <a:ext cx="4229260" cy="2110740"/>
              </a:xfrm>
              <a:prstGeom prst="rect">
                <a:avLst/>
              </a:prstGeom>
            </p:spPr>
            <p:txBody>
              <a:bodyPr lIns="0" tIns="0" rIns="0" bIns="0" rtlCol="0" anchor="t">
                <a:spAutoFit/>
              </a:bodyPr>
              <a:lstStyle/>
              <a:p>
                <a:pPr marL="0" lvl="0" indent="0">
                  <a:lnSpc>
                    <a:spcPts val="1800"/>
                  </a:lnSpc>
                  <a:spcBef>
                    <a:spcPct val="0"/>
                  </a:spcBef>
                </a:pPr>
                <a:r>
                  <a:rPr lang="en-US" sz="1200">
                    <a:solidFill>
                      <a:srgbClr val="040606"/>
                    </a:solidFill>
                    <a:latin typeface="Open Sauce Sans" panose="00000500000000000000" pitchFamily="2" charset="0"/>
                  </a:rPr>
                  <a:t>Looking for a great deal? Don't miss our summer sale, featuring discounts on select items from our collections. Get up to [Percentage or dollar amount] off your favorite bikinis and accessories, and stock up for the rest of the season. Hurry, these deals won't last forever!</a:t>
                </a: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3267030"/>
                <a:ext cx="928824" cy="166027"/>
              </a:xfrm>
              <a:prstGeom prst="rect">
                <a:avLst/>
              </a:prstGeom>
            </p:spPr>
          </p:pic>
          <p:sp>
            <p:nvSpPr>
              <p:cNvPr id="16" name="TextBox 16"/>
              <p:cNvSpPr txBox="1"/>
              <p:nvPr/>
            </p:nvSpPr>
            <p:spPr>
              <a:xfrm>
                <a:off x="0" y="3671210"/>
                <a:ext cx="3783610" cy="265201"/>
              </a:xfrm>
              <a:prstGeom prst="rect">
                <a:avLst/>
              </a:prstGeom>
            </p:spPr>
            <p:txBody>
              <a:bodyPr lIns="0" tIns="0" rIns="0" bIns="0" rtlCol="0" anchor="t">
                <a:spAutoFit/>
              </a:bodyPr>
              <a:lstStyle/>
              <a:p>
                <a:pPr marL="0" lvl="0" indent="0">
                  <a:lnSpc>
                    <a:spcPts val="1679"/>
                  </a:lnSpc>
                  <a:spcBef>
                    <a:spcPct val="0"/>
                  </a:spcBef>
                </a:pPr>
                <a:r>
                  <a:rPr lang="en-US" sz="1200" spc="63">
                    <a:solidFill>
                      <a:srgbClr val="040606"/>
                    </a:solidFill>
                    <a:latin typeface="Open Sauce Sans" panose="00000500000000000000" pitchFamily="2" charset="0"/>
                  </a:rPr>
                  <a:t>SEE MORE</a:t>
                </a:r>
              </a:p>
            </p:txBody>
          </p:sp>
        </p:grpSp>
        <p:sp>
          <p:nvSpPr>
            <p:cNvPr id="17" name="TextBox 17"/>
            <p:cNvSpPr txBox="1"/>
            <p:nvPr/>
          </p:nvSpPr>
          <p:spPr>
            <a:xfrm>
              <a:off x="1348195" y="10108424"/>
              <a:ext cx="4977646" cy="243272"/>
            </a:xfrm>
            <a:prstGeom prst="rect">
              <a:avLst/>
            </a:prstGeom>
          </p:spPr>
          <p:txBody>
            <a:bodyPr lIns="0" tIns="0" rIns="0" bIns="0" rtlCol="0" anchor="t">
              <a:spAutoFit/>
            </a:bodyPr>
            <a:lstStyle/>
            <a:p>
              <a:pPr marL="0" lvl="0" indent="0" algn="ctr">
                <a:lnSpc>
                  <a:spcPts val="2100"/>
                </a:lnSpc>
                <a:spcBef>
                  <a:spcPct val="0"/>
                </a:spcBef>
              </a:pPr>
              <a:r>
                <a:rPr lang="en-US" sz="1400" dirty="0">
                  <a:solidFill>
                    <a:srgbClr val="FFFFFF"/>
                  </a:solidFill>
                  <a:latin typeface="Open Sauce Sans" panose="00000500000000000000" pitchFamily="2" charset="0"/>
                </a:rPr>
                <a:t>www. templateLAB.com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176</Words>
  <Application>Microsoft Office PowerPoint</Application>
  <PresentationFormat>Custom</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Open Sauce Sans</vt:lpstr>
      <vt:lpstr>The Seasons Light</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 II</dc:title>
  <cp:lastModifiedBy>HUONG NGUYEN THU</cp:lastModifiedBy>
  <cp:revision>2</cp:revision>
  <dcterms:created xsi:type="dcterms:W3CDTF">2006-08-16T00:00:00Z</dcterms:created>
  <dcterms:modified xsi:type="dcterms:W3CDTF">2023-03-09T22:10:36Z</dcterms:modified>
  <dc:identifier>DAFcW4JstuY</dc:identifier>
</cp:coreProperties>
</file>