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5002B32-2BC1-CBEE-0457-26195EBA7BF7}"/>
              </a:ext>
            </a:extLst>
          </p:cNvPr>
          <p:cNvGrpSpPr/>
          <p:nvPr/>
        </p:nvGrpSpPr>
        <p:grpSpPr>
          <a:xfrm>
            <a:off x="-109528" y="605931"/>
            <a:ext cx="7669528" cy="10086803"/>
            <a:chOff x="-109528" y="605931"/>
            <a:chExt cx="7669528" cy="10086803"/>
          </a:xfrm>
        </p:grpSpPr>
        <p:sp>
          <p:nvSpPr>
            <p:cNvPr id="3" name="Freeform 3"/>
            <p:cNvSpPr/>
            <p:nvPr/>
          </p:nvSpPr>
          <p:spPr>
            <a:xfrm>
              <a:off x="-1" y="1929004"/>
              <a:ext cx="7556501" cy="2866767"/>
            </a:xfrm>
            <a:custGeom>
              <a:avLst/>
              <a:gdLst/>
              <a:ahLst/>
              <a:cxnLst/>
              <a:rect l="l" t="t" r="r" b="b"/>
              <a:pathLst>
                <a:path w="2847960" h="1027384">
                  <a:moveTo>
                    <a:pt x="0" y="0"/>
                  </a:moveTo>
                  <a:lnTo>
                    <a:pt x="2847960" y="0"/>
                  </a:lnTo>
                  <a:lnTo>
                    <a:pt x="2847960" y="1027384"/>
                  </a:lnTo>
                  <a:lnTo>
                    <a:pt x="0" y="1027384"/>
                  </a:lnTo>
                  <a:close/>
                </a:path>
              </a:pathLst>
            </a:custGeom>
            <a:solidFill>
              <a:srgbClr val="F66464"/>
            </a:solidFill>
          </p:spPr>
        </p:sp>
        <p:sp>
          <p:nvSpPr>
            <p:cNvPr id="6" name="Freeform 6"/>
            <p:cNvSpPr/>
            <p:nvPr/>
          </p:nvSpPr>
          <p:spPr>
            <a:xfrm rot="21510843">
              <a:off x="3097781" y="605931"/>
              <a:ext cx="3532432" cy="677310"/>
            </a:xfrm>
            <a:custGeom>
              <a:avLst/>
              <a:gdLst/>
              <a:ahLst/>
              <a:cxnLst/>
              <a:rect l="l" t="t" r="r" b="b"/>
              <a:pathLst>
                <a:path w="1265944" h="242733">
                  <a:moveTo>
                    <a:pt x="0" y="0"/>
                  </a:moveTo>
                  <a:lnTo>
                    <a:pt x="1265944" y="0"/>
                  </a:lnTo>
                  <a:lnTo>
                    <a:pt x="1265944" y="242733"/>
                  </a:lnTo>
                  <a:lnTo>
                    <a:pt x="0" y="242733"/>
                  </a:lnTo>
                  <a:close/>
                </a:path>
              </a:pathLst>
            </a:custGeom>
            <a:solidFill>
              <a:srgbClr val="F66464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-1" y="10444652"/>
              <a:ext cx="7556501" cy="248082"/>
            </a:xfrm>
            <a:custGeom>
              <a:avLst/>
              <a:gdLst/>
              <a:ahLst/>
              <a:cxnLst/>
              <a:rect l="l" t="t" r="r" b="b"/>
              <a:pathLst>
                <a:path w="2847960" h="139805">
                  <a:moveTo>
                    <a:pt x="0" y="0"/>
                  </a:moveTo>
                  <a:lnTo>
                    <a:pt x="2847960" y="0"/>
                  </a:lnTo>
                  <a:lnTo>
                    <a:pt x="2847960" y="139805"/>
                  </a:lnTo>
                  <a:lnTo>
                    <a:pt x="0" y="139805"/>
                  </a:lnTo>
                  <a:close/>
                </a:path>
              </a:pathLst>
            </a:custGeom>
            <a:solidFill>
              <a:srgbClr val="F66464"/>
            </a:solidFill>
          </p:spPr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t="651" b="651"/>
            <a:stretch>
              <a:fillRect/>
            </a:stretch>
          </p:blipFill>
          <p:spPr>
            <a:xfrm>
              <a:off x="4132322" y="5464618"/>
              <a:ext cx="3427678" cy="225536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09528" y="1029893"/>
              <a:ext cx="398810" cy="46440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92000" y="6255688"/>
              <a:ext cx="195558" cy="19555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92000" y="7019405"/>
              <a:ext cx="195558" cy="19555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/>
            <a:srcRect l="15166" r="15166"/>
            <a:stretch>
              <a:fillRect/>
            </a:stretch>
          </p:blipFill>
          <p:spPr>
            <a:xfrm>
              <a:off x="0" y="1929004"/>
              <a:ext cx="2997693" cy="286676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4010" y="9776517"/>
              <a:ext cx="1159678" cy="191347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 rot="-91783">
              <a:off x="930652" y="721188"/>
              <a:ext cx="2191316" cy="636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22"/>
                </a:lnSpc>
              </a:pPr>
              <a:r>
                <a:rPr lang="en-US" sz="4600" dirty="0">
                  <a:solidFill>
                    <a:srgbClr val="F66464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School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-89157">
              <a:off x="3183550" y="623291"/>
              <a:ext cx="3262001" cy="636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22"/>
                </a:lnSpc>
              </a:pPr>
              <a:r>
                <a:rPr lang="en-US" sz="4600">
                  <a:solidFill>
                    <a:srgbClr val="FFFFFF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newsletter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462633" y="2410173"/>
              <a:ext cx="2789040" cy="268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1"/>
                </a:lnSpc>
              </a:pPr>
              <a:r>
                <a:rPr lang="en-US" sz="1861">
                  <a:solidFill>
                    <a:srgbClr val="FFFFFF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Library News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92000" y="5675293"/>
              <a:ext cx="3376322" cy="409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68"/>
                </a:lnSpc>
                <a:spcBef>
                  <a:spcPct val="0"/>
                </a:spcBef>
              </a:pPr>
              <a:r>
                <a:rPr lang="en-US" sz="2867">
                  <a:solidFill>
                    <a:srgbClr val="F66464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Reminders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44120" y="8226908"/>
              <a:ext cx="2200597" cy="409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68"/>
                </a:lnSpc>
              </a:pPr>
              <a:r>
                <a:rPr lang="en-US" sz="2867">
                  <a:solidFill>
                    <a:srgbClr val="F66464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Events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462633" y="2910325"/>
              <a:ext cx="3593471" cy="1372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9"/>
                </a:lnSpc>
              </a:pPr>
              <a:r>
                <a:rPr lang="en-US" sz="999" dirty="0">
                  <a:solidFill>
                    <a:srgbClr val="FFFFFF"/>
                  </a:solidFill>
                  <a:latin typeface="Poppins"/>
                </a:rPr>
                <a:t>We're excited to announce that our school library is now open every day during lunch and after school until 4 pm. Our librarian is available to help students find books, work on research projects, or just relax and read. In addition, we have a fantastic collection of books, including new releases, graphic novels, and non-fiction titles. Come and check out all the resources our library has to offer!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44120" y="8793962"/>
              <a:ext cx="878787" cy="167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73"/>
                </a:lnSpc>
              </a:pPr>
              <a:r>
                <a:rPr lang="en-US" sz="1190">
                  <a:solidFill>
                    <a:srgbClr val="DD3D3D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May. 17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44120" y="9489578"/>
              <a:ext cx="878787" cy="167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73"/>
                </a:lnSpc>
              </a:pPr>
              <a:r>
                <a:rPr lang="en-US" sz="1190">
                  <a:solidFill>
                    <a:srgbClr val="DD3D3D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May. 20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44120" y="9023453"/>
              <a:ext cx="2212477" cy="140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</a:rPr>
                <a:t>Quality educational webinars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44120" y="9731855"/>
              <a:ext cx="2212477" cy="140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</a:rPr>
                <a:t>Check the health of all students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147832" y="8790714"/>
              <a:ext cx="878787" cy="167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73"/>
                </a:lnSpc>
              </a:pPr>
              <a:r>
                <a:rPr lang="en-US" sz="1190">
                  <a:solidFill>
                    <a:srgbClr val="DD3D3D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May. 24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147832" y="8991341"/>
              <a:ext cx="1562643" cy="140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</a:rPr>
                <a:t>Art and Picture day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132322" y="9531228"/>
              <a:ext cx="878787" cy="167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73"/>
                </a:lnSpc>
              </a:pPr>
              <a:r>
                <a:rPr lang="en-US" sz="1190">
                  <a:solidFill>
                    <a:srgbClr val="DD3D3D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May. 30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132322" y="9731855"/>
              <a:ext cx="1562643" cy="140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</a:rPr>
                <a:t>Science fair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115244" y="6236638"/>
              <a:ext cx="2700756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</a:rPr>
                <a:t>Please set aside some of your money to prepare for a tour to the museum in the even semester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115244" y="7000355"/>
              <a:ext cx="2700756" cy="336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</a:rPr>
                <a:t>Join a volunteer organization to help others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Poppins SemiBold</vt:lpstr>
      <vt:lpstr>Poppins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</dc:title>
  <cp:lastModifiedBy>HUONG NGUYEN THU</cp:lastModifiedBy>
  <cp:revision>2</cp:revision>
  <dcterms:created xsi:type="dcterms:W3CDTF">2006-08-16T00:00:00Z</dcterms:created>
  <dcterms:modified xsi:type="dcterms:W3CDTF">2023-02-28T00:13:08Z</dcterms:modified>
  <dc:identifier>DAFbPuiSdZs</dc:identifier>
</cp:coreProperties>
</file>