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5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oppins" panose="00000500000000000000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597" y="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A9985B54-489B-5CB2-19FF-BC4C004D014E}"/>
              </a:ext>
            </a:extLst>
          </p:cNvPr>
          <p:cNvGrpSpPr/>
          <p:nvPr/>
        </p:nvGrpSpPr>
        <p:grpSpPr>
          <a:xfrm>
            <a:off x="-9699" y="514923"/>
            <a:ext cx="8062022" cy="9819390"/>
            <a:chOff x="-9699" y="514923"/>
            <a:chExt cx="8062022" cy="9819390"/>
          </a:xfrm>
        </p:grpSpPr>
        <p:sp>
          <p:nvSpPr>
            <p:cNvPr id="2" name="TextBox 2"/>
            <p:cNvSpPr txBox="1"/>
            <p:nvPr/>
          </p:nvSpPr>
          <p:spPr>
            <a:xfrm>
              <a:off x="385916" y="10115238"/>
              <a:ext cx="1897212" cy="201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600"/>
                </a:lnSpc>
                <a:spcBef>
                  <a:spcPct val="0"/>
                </a:spcBef>
              </a:pPr>
              <a:r>
                <a:rPr lang="en-US" sz="1333" b="1" u="none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OUR CONTACT</a:t>
              </a:r>
            </a:p>
          </p:txBody>
        </p:sp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27651" y="10155083"/>
              <a:ext cx="179230" cy="17923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342965" y="10184137"/>
              <a:ext cx="168896" cy="121123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662632" y="10174988"/>
              <a:ext cx="139421" cy="139421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2178675" y="10046261"/>
              <a:ext cx="978994" cy="2762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499"/>
                </a:lnSpc>
              </a:pPr>
              <a:r>
                <a:rPr lang="en-US" sz="999" b="1" u="none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123-456-7890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852492" y="10046261"/>
              <a:ext cx="2199831" cy="2762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499"/>
                </a:lnSpc>
              </a:pPr>
              <a:r>
                <a:rPr lang="en-US" sz="999" b="1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templatelab.com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607482" y="10046261"/>
              <a:ext cx="2055150" cy="2762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499"/>
                </a:lnSpc>
              </a:pPr>
              <a:r>
                <a:rPr lang="en-US" sz="999" b="1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contact@templatelab.com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87722" y="514923"/>
              <a:ext cx="5984556" cy="53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28"/>
                </a:lnSpc>
                <a:spcBef>
                  <a:spcPct val="0"/>
                </a:spcBef>
              </a:pPr>
              <a:r>
                <a:rPr lang="en-US" sz="3163" b="1" dirty="0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REAL ESTATE NEWSLETTER</a:t>
              </a:r>
            </a:p>
          </p:txBody>
        </p:sp>
        <p:grpSp>
          <p:nvGrpSpPr>
            <p:cNvPr id="10" name="Group 10"/>
            <p:cNvGrpSpPr/>
            <p:nvPr/>
          </p:nvGrpSpPr>
          <p:grpSpPr>
            <a:xfrm rot="5400000">
              <a:off x="2259058" y="-123955"/>
              <a:ext cx="3125498" cy="6328050"/>
              <a:chOff x="0" y="0"/>
              <a:chExt cx="1120108" cy="226783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120108" cy="2267830"/>
              </a:xfrm>
              <a:custGeom>
                <a:avLst/>
                <a:gdLst/>
                <a:ahLst/>
                <a:cxnLst/>
                <a:rect l="l" t="t" r="r" b="b"/>
                <a:pathLst>
                  <a:path w="1120108" h="2267830">
                    <a:moveTo>
                      <a:pt x="74311" y="0"/>
                    </a:moveTo>
                    <a:lnTo>
                      <a:pt x="1045798" y="0"/>
                    </a:lnTo>
                    <a:cubicBezTo>
                      <a:pt x="1065506" y="0"/>
                      <a:pt x="1084407" y="7829"/>
                      <a:pt x="1098343" y="21765"/>
                    </a:cubicBezTo>
                    <a:cubicBezTo>
                      <a:pt x="1112279" y="35701"/>
                      <a:pt x="1120108" y="54602"/>
                      <a:pt x="1120108" y="74311"/>
                    </a:cubicBezTo>
                    <a:lnTo>
                      <a:pt x="1120108" y="2193520"/>
                    </a:lnTo>
                    <a:cubicBezTo>
                      <a:pt x="1120108" y="2234560"/>
                      <a:pt x="1086838" y="2267830"/>
                      <a:pt x="1045798" y="2267830"/>
                    </a:cubicBezTo>
                    <a:lnTo>
                      <a:pt x="74311" y="2267830"/>
                    </a:lnTo>
                    <a:cubicBezTo>
                      <a:pt x="54602" y="2267830"/>
                      <a:pt x="35701" y="2260001"/>
                      <a:pt x="21765" y="2246065"/>
                    </a:cubicBezTo>
                    <a:cubicBezTo>
                      <a:pt x="7829" y="2232129"/>
                      <a:pt x="0" y="2213228"/>
                      <a:pt x="0" y="2193520"/>
                    </a:cubicBezTo>
                    <a:lnTo>
                      <a:pt x="0" y="74311"/>
                    </a:lnTo>
                    <a:cubicBezTo>
                      <a:pt x="0" y="54602"/>
                      <a:pt x="7829" y="35701"/>
                      <a:pt x="21765" y="21765"/>
                    </a:cubicBezTo>
                    <a:cubicBezTo>
                      <a:pt x="35701" y="7829"/>
                      <a:pt x="54602" y="0"/>
                      <a:pt x="7431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1E1E1E"/>
                </a:solidFill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5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597766" y="1836952"/>
              <a:ext cx="4364468" cy="314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99"/>
                </a:lnSpc>
              </a:pPr>
              <a:r>
                <a:rPr lang="en-US" sz="1999" b="1" spc="71" dirty="0">
                  <a:solidFill>
                    <a:srgbClr val="0C0E0C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MARKET UPDATES</a:t>
              </a:r>
            </a:p>
          </p:txBody>
        </p:sp>
        <p:sp>
          <p:nvSpPr>
            <p:cNvPr id="14" name="AutoShape 14"/>
            <p:cNvSpPr/>
            <p:nvPr/>
          </p:nvSpPr>
          <p:spPr>
            <a:xfrm>
              <a:off x="0" y="1998877"/>
              <a:ext cx="958373" cy="0"/>
            </a:xfrm>
            <a:prstGeom prst="line">
              <a:avLst/>
            </a:prstGeom>
            <a:ln w="9525" cap="flat">
              <a:solidFill>
                <a:srgbClr val="34343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1057742" y="2287264"/>
              <a:ext cx="5436557" cy="17995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09"/>
                </a:lnSpc>
              </a:pPr>
              <a:r>
                <a:rPr lang="en-US" sz="1149">
                  <a:solidFill>
                    <a:srgbClr val="0C0E0C"/>
                  </a:solidFill>
                  <a:latin typeface="Poppins"/>
                </a:rPr>
                <a:t>The real estate market in our area remains competitive and fast-paced, with high demand from buyers and a limited supply of homes for sale. According to recent data, the average home price in our area has increased by X% compared to the same time last year. Homes are selling quickly, with an average of X days on the market, which is X days less than the same time last year. Due to the low inventory, homes often receive multiple offers, making it a challenging market for buyers. However, mortgage rates remain relatively low compared to historical averages, making it a good time for buyers to consider purchasing a home. </a:t>
              </a: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6621024" y="1989352"/>
              <a:ext cx="958373" cy="0"/>
            </a:xfrm>
            <a:prstGeom prst="line">
              <a:avLst/>
            </a:prstGeom>
            <a:ln w="9525" cap="flat">
              <a:solidFill>
                <a:srgbClr val="343433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7" name="Group 17"/>
            <p:cNvGrpSpPr/>
            <p:nvPr/>
          </p:nvGrpSpPr>
          <p:grpSpPr>
            <a:xfrm rot="5400000">
              <a:off x="1490337" y="4262166"/>
              <a:ext cx="4643543" cy="6328050"/>
              <a:chOff x="0" y="0"/>
              <a:chExt cx="1664141" cy="226783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664141" cy="2267830"/>
              </a:xfrm>
              <a:custGeom>
                <a:avLst/>
                <a:gdLst/>
                <a:ahLst/>
                <a:cxnLst/>
                <a:rect l="l" t="t" r="r" b="b"/>
                <a:pathLst>
                  <a:path w="1664141" h="2267830">
                    <a:moveTo>
                      <a:pt x="50017" y="0"/>
                    </a:moveTo>
                    <a:lnTo>
                      <a:pt x="1614124" y="0"/>
                    </a:lnTo>
                    <a:cubicBezTo>
                      <a:pt x="1641747" y="0"/>
                      <a:pt x="1664141" y="22394"/>
                      <a:pt x="1664141" y="50017"/>
                    </a:cubicBezTo>
                    <a:lnTo>
                      <a:pt x="1664141" y="2217813"/>
                    </a:lnTo>
                    <a:cubicBezTo>
                      <a:pt x="1664141" y="2245437"/>
                      <a:pt x="1641747" y="2267830"/>
                      <a:pt x="1614124" y="2267830"/>
                    </a:cubicBezTo>
                    <a:lnTo>
                      <a:pt x="50017" y="2267830"/>
                    </a:lnTo>
                    <a:cubicBezTo>
                      <a:pt x="22394" y="2267830"/>
                      <a:pt x="0" y="2245437"/>
                      <a:pt x="0" y="2217813"/>
                    </a:cubicBezTo>
                    <a:lnTo>
                      <a:pt x="0" y="50017"/>
                    </a:lnTo>
                    <a:cubicBezTo>
                      <a:pt x="0" y="22394"/>
                      <a:pt x="22394" y="0"/>
                      <a:pt x="5001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>
                <a:solidFill>
                  <a:srgbClr val="1E1E1E"/>
                </a:solidFill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19050"/>
                <a:ext cx="812800" cy="7937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50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1588067" y="5464050"/>
              <a:ext cx="4364468" cy="314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99"/>
                </a:lnSpc>
              </a:pPr>
              <a:r>
                <a:rPr lang="en-US" sz="1999" b="1" spc="71" dirty="0">
                  <a:solidFill>
                    <a:srgbClr val="0C0E0C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HOT LISTINGS THIS WEEK</a:t>
              </a:r>
            </a:p>
          </p:txBody>
        </p:sp>
        <p:sp>
          <p:nvSpPr>
            <p:cNvPr id="21" name="AutoShape 21"/>
            <p:cNvSpPr/>
            <p:nvPr/>
          </p:nvSpPr>
          <p:spPr>
            <a:xfrm>
              <a:off x="-9699" y="5625975"/>
              <a:ext cx="958373" cy="0"/>
            </a:xfrm>
            <a:prstGeom prst="line">
              <a:avLst/>
            </a:prstGeom>
            <a:ln w="9525" cap="flat">
              <a:solidFill>
                <a:srgbClr val="343433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>
              <a:off x="6611326" y="5616450"/>
              <a:ext cx="958373" cy="0"/>
            </a:xfrm>
            <a:prstGeom prst="line">
              <a:avLst/>
            </a:prstGeom>
            <a:ln w="9525" cap="flat">
              <a:solidFill>
                <a:srgbClr val="343433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23" name="Group 23"/>
            <p:cNvGrpSpPr>
              <a:grpSpLocks noChangeAspect="1"/>
            </p:cNvGrpSpPr>
            <p:nvPr/>
          </p:nvGrpSpPr>
          <p:grpSpPr>
            <a:xfrm>
              <a:off x="1057742" y="6064125"/>
              <a:ext cx="1608325" cy="1608319"/>
              <a:chOff x="0" y="0"/>
              <a:chExt cx="6350025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350026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26" h="6350000">
                    <a:moveTo>
                      <a:pt x="0" y="0"/>
                    </a:moveTo>
                    <a:lnTo>
                      <a:pt x="6350026" y="0"/>
                    </a:lnTo>
                    <a:lnTo>
                      <a:pt x="6350026" y="6350000"/>
                    </a:lnTo>
                    <a:lnTo>
                      <a:pt x="0" y="6350000"/>
                    </a:lnTo>
                    <a:close/>
                  </a:path>
                </a:pathLst>
              </a:custGeom>
              <a:blipFill>
                <a:blip r:embed="rId8"/>
                <a:stretch>
                  <a:fillRect l="-44786" r="-44786"/>
                </a:stretch>
              </a:blipFill>
            </p:spPr>
          </p:sp>
        </p:grpSp>
        <p:grpSp>
          <p:nvGrpSpPr>
            <p:cNvPr id="25" name="Group 25"/>
            <p:cNvGrpSpPr>
              <a:grpSpLocks noChangeAspect="1"/>
            </p:cNvGrpSpPr>
            <p:nvPr/>
          </p:nvGrpSpPr>
          <p:grpSpPr>
            <a:xfrm>
              <a:off x="2971252" y="6064125"/>
              <a:ext cx="1608325" cy="1608319"/>
              <a:chOff x="0" y="0"/>
              <a:chExt cx="6350025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6350026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26" h="6350000">
                    <a:moveTo>
                      <a:pt x="0" y="0"/>
                    </a:moveTo>
                    <a:lnTo>
                      <a:pt x="6350026" y="0"/>
                    </a:lnTo>
                    <a:lnTo>
                      <a:pt x="6350026" y="6350000"/>
                    </a:lnTo>
                    <a:lnTo>
                      <a:pt x="0" y="6350000"/>
                    </a:lnTo>
                    <a:close/>
                  </a:path>
                </a:pathLst>
              </a:custGeom>
              <a:blipFill>
                <a:blip r:embed="rId9"/>
                <a:stretch>
                  <a:fillRect t="-16666" b="-16666"/>
                </a:stretch>
              </a:blipFill>
            </p:spPr>
          </p:sp>
        </p:grpSp>
        <p:grpSp>
          <p:nvGrpSpPr>
            <p:cNvPr id="27" name="Group 27"/>
            <p:cNvGrpSpPr>
              <a:grpSpLocks noChangeAspect="1"/>
            </p:cNvGrpSpPr>
            <p:nvPr/>
          </p:nvGrpSpPr>
          <p:grpSpPr>
            <a:xfrm>
              <a:off x="4885974" y="6064125"/>
              <a:ext cx="1608325" cy="1608319"/>
              <a:chOff x="0" y="0"/>
              <a:chExt cx="6350025" cy="63500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6350026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26" h="6350000">
                    <a:moveTo>
                      <a:pt x="0" y="0"/>
                    </a:moveTo>
                    <a:lnTo>
                      <a:pt x="6350026" y="0"/>
                    </a:lnTo>
                    <a:lnTo>
                      <a:pt x="6350026" y="6350000"/>
                    </a:lnTo>
                    <a:lnTo>
                      <a:pt x="0" y="6350000"/>
                    </a:lnTo>
                    <a:close/>
                  </a:path>
                </a:pathLst>
              </a:custGeom>
              <a:blipFill>
                <a:blip r:embed="rId10"/>
                <a:stretch>
                  <a:fillRect l="-24999" r="-24999"/>
                </a:stretch>
              </a:blipFill>
            </p:spPr>
          </p:sp>
        </p:grpSp>
        <p:sp>
          <p:nvSpPr>
            <p:cNvPr id="29" name="TextBox 29"/>
            <p:cNvSpPr txBox="1"/>
            <p:nvPr/>
          </p:nvSpPr>
          <p:spPr>
            <a:xfrm>
              <a:off x="1057742" y="7767694"/>
              <a:ext cx="1608325" cy="219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19"/>
                </a:lnSpc>
                <a:spcBef>
                  <a:spcPct val="0"/>
                </a:spcBef>
              </a:pPr>
              <a:r>
                <a:rPr lang="en-US" sz="1299" b="1">
                  <a:solidFill>
                    <a:srgbClr val="343433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Lux Apartment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2971252" y="7767694"/>
              <a:ext cx="1608325" cy="219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19"/>
                </a:lnSpc>
                <a:spcBef>
                  <a:spcPct val="0"/>
                </a:spcBef>
              </a:pPr>
              <a:r>
                <a:rPr lang="en-US" sz="1299" b="1">
                  <a:solidFill>
                    <a:srgbClr val="343433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Modern House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4887811" y="7767694"/>
              <a:ext cx="1606488" cy="219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19"/>
                </a:lnSpc>
                <a:spcBef>
                  <a:spcPct val="0"/>
                </a:spcBef>
              </a:pPr>
              <a:r>
                <a:rPr lang="en-US" sz="1299" b="1">
                  <a:solidFill>
                    <a:srgbClr val="343433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Suburban House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046304" y="8057457"/>
              <a:ext cx="1608325" cy="3874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10"/>
                </a:lnSpc>
                <a:spcBef>
                  <a:spcPct val="0"/>
                </a:spcBef>
              </a:pPr>
              <a:r>
                <a:rPr lang="en-US" sz="1078">
                  <a:solidFill>
                    <a:srgbClr val="343433"/>
                  </a:solidFill>
                  <a:latin typeface="Poppins"/>
                </a:rPr>
                <a:t>123 Anywhere St., Any City, ST 12345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2971252" y="8057457"/>
              <a:ext cx="1608325" cy="3874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10"/>
                </a:lnSpc>
                <a:spcBef>
                  <a:spcPct val="0"/>
                </a:spcBef>
              </a:pPr>
              <a:r>
                <a:rPr lang="en-US" sz="1078">
                  <a:solidFill>
                    <a:srgbClr val="343433"/>
                  </a:solidFill>
                  <a:latin typeface="Poppins"/>
                </a:rPr>
                <a:t>123 Anywhere St., Any City, ST 12345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4885974" y="8057457"/>
              <a:ext cx="1608325" cy="3874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10"/>
                </a:lnSpc>
                <a:spcBef>
                  <a:spcPct val="0"/>
                </a:spcBef>
              </a:pPr>
              <a:r>
                <a:rPr lang="en-US" sz="1078">
                  <a:solidFill>
                    <a:srgbClr val="343433"/>
                  </a:solidFill>
                  <a:latin typeface="Poppins"/>
                </a:rPr>
                <a:t>123 Anywhere St., Any City, ST 12345</a:t>
              </a:r>
            </a:p>
          </p:txBody>
        </p:sp>
        <p:grpSp>
          <p:nvGrpSpPr>
            <p:cNvPr id="35" name="Group 35"/>
            <p:cNvGrpSpPr/>
            <p:nvPr/>
          </p:nvGrpSpPr>
          <p:grpSpPr>
            <a:xfrm>
              <a:off x="1057742" y="8607567"/>
              <a:ext cx="1314053" cy="452986"/>
              <a:chOff x="0" y="0"/>
              <a:chExt cx="1752070" cy="603982"/>
            </a:xfrm>
          </p:grpSpPr>
          <p:pic>
            <p:nvPicPr>
              <p:cNvPr id="36" name="Picture 3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0"/>
                <a:ext cx="353219" cy="239547"/>
              </a:xfrm>
              <a:prstGeom prst="rect">
                <a:avLst/>
              </a:prstGeom>
            </p:spPr>
          </p:pic>
          <p:sp>
            <p:nvSpPr>
              <p:cNvPr id="37" name="TextBox 37"/>
              <p:cNvSpPr txBox="1"/>
              <p:nvPr/>
            </p:nvSpPr>
            <p:spPr>
              <a:xfrm>
                <a:off x="0" y="394319"/>
                <a:ext cx="353219" cy="20966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78"/>
                  </a:lnSpc>
                </a:pPr>
                <a:r>
                  <a:rPr lang="en-US" sz="1078">
                    <a:solidFill>
                      <a:srgbClr val="343433"/>
                    </a:solidFill>
                    <a:latin typeface="Poppins"/>
                  </a:rPr>
                  <a:t>3</a:t>
                </a:r>
              </a:p>
            </p:txBody>
          </p:sp>
          <p:pic>
            <p:nvPicPr>
              <p:cNvPr id="38" name="Picture 38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51742" y="0"/>
                <a:ext cx="248586" cy="239547"/>
              </a:xfrm>
              <a:prstGeom prst="rect">
                <a:avLst/>
              </a:prstGeom>
            </p:spPr>
          </p:pic>
          <p:sp>
            <p:nvSpPr>
              <p:cNvPr id="39" name="TextBox 39"/>
              <p:cNvSpPr txBox="1"/>
              <p:nvPr/>
            </p:nvSpPr>
            <p:spPr>
              <a:xfrm>
                <a:off x="699426" y="394319"/>
                <a:ext cx="353219" cy="20966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78"/>
                  </a:lnSpc>
                </a:pPr>
                <a:r>
                  <a:rPr lang="en-US" sz="1078">
                    <a:solidFill>
                      <a:srgbClr val="343433"/>
                    </a:solidFill>
                    <a:latin typeface="Poppins"/>
                  </a:rPr>
                  <a:t>2</a:t>
                </a:r>
              </a:p>
            </p:txBody>
          </p:sp>
          <p:pic>
            <p:nvPicPr>
              <p:cNvPr id="40" name="Picture 40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425061" y="0"/>
                <a:ext cx="300801" cy="239547"/>
              </a:xfrm>
              <a:prstGeom prst="rect">
                <a:avLst/>
              </a:prstGeom>
            </p:spPr>
          </p:pic>
          <p:sp>
            <p:nvSpPr>
              <p:cNvPr id="41" name="TextBox 41"/>
              <p:cNvSpPr txBox="1"/>
              <p:nvPr/>
            </p:nvSpPr>
            <p:spPr>
              <a:xfrm>
                <a:off x="1398851" y="394319"/>
                <a:ext cx="353219" cy="20966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78"/>
                  </a:lnSpc>
                </a:pPr>
                <a:r>
                  <a:rPr lang="en-US" sz="1078">
                    <a:solidFill>
                      <a:srgbClr val="343433"/>
                    </a:solidFill>
                    <a:latin typeface="Poppins"/>
                  </a:rPr>
                  <a:t>1</a:t>
                </a:r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2971252" y="8607567"/>
              <a:ext cx="1314053" cy="452986"/>
              <a:chOff x="0" y="0"/>
              <a:chExt cx="1752070" cy="603982"/>
            </a:xfrm>
          </p:grpSpPr>
          <p:pic>
            <p:nvPicPr>
              <p:cNvPr id="43" name="Picture 4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0"/>
                <a:ext cx="353219" cy="239547"/>
              </a:xfrm>
              <a:prstGeom prst="rect">
                <a:avLst/>
              </a:prstGeom>
            </p:spPr>
          </p:pic>
          <p:sp>
            <p:nvSpPr>
              <p:cNvPr id="44" name="TextBox 44"/>
              <p:cNvSpPr txBox="1"/>
              <p:nvPr/>
            </p:nvSpPr>
            <p:spPr>
              <a:xfrm>
                <a:off x="0" y="394319"/>
                <a:ext cx="353219" cy="20966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78"/>
                  </a:lnSpc>
                </a:pPr>
                <a:r>
                  <a:rPr lang="en-US" sz="1078">
                    <a:solidFill>
                      <a:srgbClr val="343433"/>
                    </a:solidFill>
                    <a:latin typeface="Poppins"/>
                  </a:rPr>
                  <a:t>3</a:t>
                </a:r>
              </a:p>
            </p:txBody>
          </p:sp>
          <p:pic>
            <p:nvPicPr>
              <p:cNvPr id="45" name="Picture 45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51742" y="0"/>
                <a:ext cx="248586" cy="239547"/>
              </a:xfrm>
              <a:prstGeom prst="rect">
                <a:avLst/>
              </a:prstGeom>
            </p:spPr>
          </p:pic>
          <p:sp>
            <p:nvSpPr>
              <p:cNvPr id="46" name="TextBox 46"/>
              <p:cNvSpPr txBox="1"/>
              <p:nvPr/>
            </p:nvSpPr>
            <p:spPr>
              <a:xfrm>
                <a:off x="699426" y="394319"/>
                <a:ext cx="353219" cy="20966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78"/>
                  </a:lnSpc>
                </a:pPr>
                <a:r>
                  <a:rPr lang="en-US" sz="1078">
                    <a:solidFill>
                      <a:srgbClr val="343433"/>
                    </a:solidFill>
                    <a:latin typeface="Poppins"/>
                  </a:rPr>
                  <a:t>2</a:t>
                </a:r>
              </a:p>
            </p:txBody>
          </p:sp>
          <p:pic>
            <p:nvPicPr>
              <p:cNvPr id="47" name="Picture 47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425061" y="0"/>
                <a:ext cx="300801" cy="239547"/>
              </a:xfrm>
              <a:prstGeom prst="rect">
                <a:avLst/>
              </a:prstGeom>
            </p:spPr>
          </p:pic>
          <p:sp>
            <p:nvSpPr>
              <p:cNvPr id="48" name="TextBox 48"/>
              <p:cNvSpPr txBox="1"/>
              <p:nvPr/>
            </p:nvSpPr>
            <p:spPr>
              <a:xfrm>
                <a:off x="1398851" y="394319"/>
                <a:ext cx="353219" cy="20966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78"/>
                  </a:lnSpc>
                </a:pPr>
                <a:r>
                  <a:rPr lang="en-US" sz="1078">
                    <a:solidFill>
                      <a:srgbClr val="343433"/>
                    </a:solidFill>
                    <a:latin typeface="Poppins"/>
                  </a:rPr>
                  <a:t>1</a:t>
                </a:r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4887811" y="8607567"/>
              <a:ext cx="1314053" cy="452986"/>
              <a:chOff x="0" y="0"/>
              <a:chExt cx="1752070" cy="603982"/>
            </a:xfrm>
          </p:grpSpPr>
          <p:pic>
            <p:nvPicPr>
              <p:cNvPr id="50" name="Picture 5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0"/>
                <a:ext cx="353219" cy="239547"/>
              </a:xfrm>
              <a:prstGeom prst="rect">
                <a:avLst/>
              </a:prstGeom>
            </p:spPr>
          </p:pic>
          <p:sp>
            <p:nvSpPr>
              <p:cNvPr id="51" name="TextBox 51"/>
              <p:cNvSpPr txBox="1"/>
              <p:nvPr/>
            </p:nvSpPr>
            <p:spPr>
              <a:xfrm>
                <a:off x="0" y="394319"/>
                <a:ext cx="353219" cy="20966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78"/>
                  </a:lnSpc>
                </a:pPr>
                <a:r>
                  <a:rPr lang="en-US" sz="1078">
                    <a:solidFill>
                      <a:srgbClr val="343433"/>
                    </a:solidFill>
                    <a:latin typeface="Poppins"/>
                  </a:rPr>
                  <a:t>3</a:t>
                </a:r>
              </a:p>
            </p:txBody>
          </p:sp>
          <p:pic>
            <p:nvPicPr>
              <p:cNvPr id="52" name="Picture 52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51742" y="0"/>
                <a:ext cx="248586" cy="239547"/>
              </a:xfrm>
              <a:prstGeom prst="rect">
                <a:avLst/>
              </a:prstGeom>
            </p:spPr>
          </p:pic>
          <p:sp>
            <p:nvSpPr>
              <p:cNvPr id="53" name="TextBox 53"/>
              <p:cNvSpPr txBox="1"/>
              <p:nvPr/>
            </p:nvSpPr>
            <p:spPr>
              <a:xfrm>
                <a:off x="699426" y="394319"/>
                <a:ext cx="353219" cy="20966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78"/>
                  </a:lnSpc>
                </a:pPr>
                <a:r>
                  <a:rPr lang="en-US" sz="1078">
                    <a:solidFill>
                      <a:srgbClr val="343433"/>
                    </a:solidFill>
                    <a:latin typeface="Poppins"/>
                  </a:rPr>
                  <a:t>2</a:t>
                </a:r>
              </a:p>
            </p:txBody>
          </p:sp>
          <p:pic>
            <p:nvPicPr>
              <p:cNvPr id="54" name="Picture 54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425061" y="0"/>
                <a:ext cx="300801" cy="239547"/>
              </a:xfrm>
              <a:prstGeom prst="rect">
                <a:avLst/>
              </a:prstGeom>
            </p:spPr>
          </p:pic>
          <p:sp>
            <p:nvSpPr>
              <p:cNvPr id="55" name="TextBox 55"/>
              <p:cNvSpPr txBox="1"/>
              <p:nvPr/>
            </p:nvSpPr>
            <p:spPr>
              <a:xfrm>
                <a:off x="1398851" y="394319"/>
                <a:ext cx="353219" cy="20966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78"/>
                  </a:lnSpc>
                </a:pPr>
                <a:r>
                  <a:rPr lang="en-US" sz="1078">
                    <a:solidFill>
                      <a:srgbClr val="343433"/>
                    </a:solidFill>
                    <a:latin typeface="Poppins"/>
                  </a:rPr>
                  <a:t>1</a:t>
                </a: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186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Poppins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Newsletter template</dc:title>
  <cp:lastModifiedBy>HUONG NGUYEN THU</cp:lastModifiedBy>
  <cp:revision>2</cp:revision>
  <dcterms:created xsi:type="dcterms:W3CDTF">2006-08-16T00:00:00Z</dcterms:created>
  <dcterms:modified xsi:type="dcterms:W3CDTF">2023-02-28T00:39:13Z</dcterms:modified>
  <dc:identifier>DAFbPuiSdZs</dc:identifier>
</cp:coreProperties>
</file>