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Bold" panose="00000800000000000000" pitchFamily="2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E01A5A8-6F10-FD1E-EC99-8AD30EB91C86}"/>
              </a:ext>
            </a:extLst>
          </p:cNvPr>
          <p:cNvGrpSpPr/>
          <p:nvPr/>
        </p:nvGrpSpPr>
        <p:grpSpPr>
          <a:xfrm>
            <a:off x="-3501" y="-27833"/>
            <a:ext cx="7563501" cy="10475558"/>
            <a:chOff x="-3501" y="-27833"/>
            <a:chExt cx="7563501" cy="10475558"/>
          </a:xfrm>
        </p:grpSpPr>
        <p:sp>
          <p:nvSpPr>
            <p:cNvPr id="3" name="Freeform 3"/>
            <p:cNvSpPr/>
            <p:nvPr/>
          </p:nvSpPr>
          <p:spPr>
            <a:xfrm>
              <a:off x="-3501" y="-27833"/>
              <a:ext cx="7560001" cy="2268001"/>
            </a:xfrm>
            <a:custGeom>
              <a:avLst/>
              <a:gdLst/>
              <a:ahLst/>
              <a:cxnLst/>
              <a:rect l="l" t="t" r="r" b="b"/>
              <a:pathLst>
                <a:path w="2805319" h="1120251">
                  <a:moveTo>
                    <a:pt x="0" y="0"/>
                  </a:moveTo>
                  <a:lnTo>
                    <a:pt x="2805319" y="0"/>
                  </a:lnTo>
                  <a:lnTo>
                    <a:pt x="2805319" y="1120251"/>
                  </a:lnTo>
                  <a:lnTo>
                    <a:pt x="0" y="1120251"/>
                  </a:lnTo>
                  <a:close/>
                </a:path>
              </a:pathLst>
            </a:custGeom>
            <a:solidFill>
              <a:srgbClr val="A11D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639023"/>
              <a:ext cx="5726912" cy="2268000"/>
            </a:xfrm>
            <a:custGeom>
              <a:avLst/>
              <a:gdLst/>
              <a:ahLst/>
              <a:cxnLst/>
              <a:rect l="l" t="t" r="r" b="b"/>
              <a:pathLst>
                <a:path w="2077465" h="812800">
                  <a:moveTo>
                    <a:pt x="0" y="0"/>
                  </a:moveTo>
                  <a:lnTo>
                    <a:pt x="2077465" y="0"/>
                  </a:lnTo>
                  <a:lnTo>
                    <a:pt x="20774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8815D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7769303"/>
              <a:ext cx="7560000" cy="2268000"/>
            </a:xfrm>
            <a:custGeom>
              <a:avLst/>
              <a:gdLst/>
              <a:ahLst/>
              <a:cxnLst/>
              <a:rect l="l" t="t" r="r" b="b"/>
              <a:pathLst>
                <a:path w="2709333" h="812800">
                  <a:moveTo>
                    <a:pt x="0" y="0"/>
                  </a:moveTo>
                  <a:lnTo>
                    <a:pt x="2709333" y="0"/>
                  </a:lnTo>
                  <a:lnTo>
                    <a:pt x="270933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F1E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39069" y="3491341"/>
              <a:ext cx="1586537" cy="1586531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5225929" y="5792247"/>
              <a:ext cx="1586537" cy="1586531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3088944" y="8655851"/>
              <a:ext cx="1717945" cy="725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00"/>
                </a:lnSpc>
              </a:pPr>
              <a:r>
                <a:rPr lang="en-US" sz="1200">
                  <a:solidFill>
                    <a:srgbClr val="343317"/>
                  </a:solidFill>
                  <a:latin typeface="Poppins"/>
                </a:rPr>
                <a:t>John Smith</a:t>
              </a:r>
            </a:p>
            <a:p>
              <a:pPr algn="just">
                <a:lnSpc>
                  <a:spcPts val="3000"/>
                </a:lnSpc>
              </a:pPr>
              <a:r>
                <a:rPr lang="en-US" sz="1200">
                  <a:solidFill>
                    <a:srgbClr val="343317"/>
                  </a:solidFill>
                  <a:latin typeface="Poppins"/>
                </a:rPr>
                <a:t>Mary Johnson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4535991" y="639023"/>
              <a:ext cx="2268009" cy="2268000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9203" r="-19203"/>
              </a:stretch>
            </a:blipFill>
          </p:spPr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2666350" y="8745776"/>
              <a:ext cx="315056" cy="315054"/>
              <a:chOff x="0" y="0"/>
              <a:chExt cx="6350000" cy="634997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8044" r="-7293" b="-103135"/>
                </a:stretch>
              </a:blip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2670955" y="9149115"/>
              <a:ext cx="315056" cy="315054"/>
              <a:chOff x="0" y="0"/>
              <a:chExt cx="6350000" cy="63499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4647059" y="8745776"/>
              <a:ext cx="315056" cy="315054"/>
              <a:chOff x="0" y="0"/>
              <a:chExt cx="6350000" cy="634997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5046" r="-25046"/>
                </a:stretch>
              </a:blipFill>
            </p:spPr>
          </p:sp>
        </p:grp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4651663" y="9149115"/>
              <a:ext cx="315056" cy="315054"/>
              <a:chOff x="0" y="0"/>
              <a:chExt cx="6350000" cy="634997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38888" r="-38888"/>
                </a:stretch>
              </a:blipFill>
            </p:spPr>
          </p:sp>
        </p:grpSp>
        <p:sp>
          <p:nvSpPr>
            <p:cNvPr id="27" name="Freeform 27"/>
            <p:cNvSpPr/>
            <p:nvPr/>
          </p:nvSpPr>
          <p:spPr>
            <a:xfrm>
              <a:off x="739069" y="8110037"/>
              <a:ext cx="1586537" cy="1586531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2668244" y="4062934"/>
              <a:ext cx="4135756" cy="948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20"/>
                </a:lnSpc>
              </a:pPr>
              <a:r>
                <a:rPr lang="en-US" sz="1200" b="1" dirty="0">
                  <a:solidFill>
                    <a:srgbClr val="343317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[Program name] </a:t>
              </a:r>
            </a:p>
            <a:p>
              <a:pPr algn="just">
                <a:lnSpc>
                  <a:spcPts val="1920"/>
                </a:lnSpc>
              </a:pPr>
              <a:r>
                <a:rPr lang="en-US" sz="1200" dirty="0">
                  <a:solidFill>
                    <a:srgbClr val="343317"/>
                  </a:solidFill>
                  <a:latin typeface="Poppins Bold"/>
                </a:rPr>
                <a:t>       </a:t>
              </a:r>
              <a:r>
                <a:rPr lang="en-US" sz="1200" dirty="0">
                  <a:solidFill>
                    <a:srgbClr val="343317"/>
                  </a:solidFill>
                  <a:latin typeface="Poppins"/>
                </a:rPr>
                <a:t>15:00 15 May 2029</a:t>
              </a:r>
            </a:p>
            <a:p>
              <a:pPr algn="just">
                <a:lnSpc>
                  <a:spcPts val="1920"/>
                </a:lnSpc>
              </a:pPr>
              <a:r>
                <a:rPr lang="en-US" sz="1200" dirty="0">
                  <a:solidFill>
                    <a:srgbClr val="343317"/>
                  </a:solidFill>
                  <a:latin typeface="Poppins"/>
                </a:rPr>
                <a:t>      Location</a:t>
              </a:r>
            </a:p>
            <a:p>
              <a:pPr algn="just">
                <a:lnSpc>
                  <a:spcPts val="1920"/>
                </a:lnSpc>
              </a:pPr>
              <a:r>
                <a:rPr lang="en-US" sz="1200" dirty="0">
                  <a:solidFill>
                    <a:srgbClr val="343317"/>
                  </a:solidFill>
                  <a:latin typeface="Poppins"/>
                </a:rPr>
                <a:t>      Program Assistant</a:t>
              </a:r>
            </a:p>
          </p:txBody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696209" y="4603787"/>
              <a:ext cx="102415" cy="155764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82012" y="4372662"/>
              <a:ext cx="130809" cy="13080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682012" y="4845276"/>
              <a:ext cx="130809" cy="130809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756000" y="1096748"/>
              <a:ext cx="3647307" cy="1314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200" b="1" spc="21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Non profit newsletter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668244" y="3694508"/>
              <a:ext cx="2351448" cy="268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 dirty="0">
                  <a:solidFill>
                    <a:srgbClr val="A11D2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UPCOMING EVENTS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56000" y="6049827"/>
              <a:ext cx="3587720" cy="268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A11D2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FUNDRAISING CAMPAIGN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56000" y="6446828"/>
              <a:ext cx="4135756" cy="642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79"/>
                </a:lnSpc>
              </a:pPr>
              <a:r>
                <a:rPr lang="en-US" sz="1200" b="1" dirty="0">
                  <a:solidFill>
                    <a:srgbClr val="343317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[Program name] </a:t>
              </a:r>
            </a:p>
            <a:p>
              <a:pPr algn="just">
                <a:lnSpc>
                  <a:spcPts val="1679"/>
                </a:lnSpc>
              </a:pPr>
              <a:r>
                <a:rPr lang="en-US" sz="1200" dirty="0">
                  <a:solidFill>
                    <a:srgbClr val="343317"/>
                  </a:solidFill>
                  <a:latin typeface="Poppins"/>
                </a:rPr>
                <a:t>Goal: </a:t>
              </a:r>
              <a:r>
                <a:rPr lang="en-US" sz="1200" b="1" dirty="0">
                  <a:solidFill>
                    <a:srgbClr val="343317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$10,000 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343317"/>
                  </a:solidFill>
                  <a:latin typeface="Poppins"/>
                </a:rPr>
                <a:t>Current total: </a:t>
              </a:r>
              <a:r>
                <a:rPr lang="en-US" sz="1200" b="1" dirty="0">
                  <a:solidFill>
                    <a:srgbClr val="343317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$7,500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668244" y="8319690"/>
              <a:ext cx="3350953" cy="268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A11D2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THANK YOU TO OUR DONORS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094521" y="8655851"/>
              <a:ext cx="1717945" cy="725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00"/>
                </a:lnSpc>
              </a:pPr>
              <a:r>
                <a:rPr lang="en-US" sz="1200">
                  <a:solidFill>
                    <a:srgbClr val="343317"/>
                  </a:solidFill>
                  <a:latin typeface="Poppins"/>
                </a:rPr>
                <a:t>ABC Corporation</a:t>
              </a:r>
            </a:p>
            <a:p>
              <a:pPr algn="just">
                <a:lnSpc>
                  <a:spcPts val="3000"/>
                </a:lnSpc>
              </a:pPr>
              <a:r>
                <a:rPr lang="en-US" sz="1200">
                  <a:solidFill>
                    <a:srgbClr val="343317"/>
                  </a:solidFill>
                  <a:latin typeface="Poppins"/>
                </a:rPr>
                <a:t>XYZ Foundation</a:t>
              </a:r>
            </a:p>
          </p:txBody>
        </p: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3200161" y="10256378"/>
              <a:ext cx="1159678" cy="191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Poppins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</dc:title>
  <cp:lastModifiedBy>HUONG NGUYEN THU</cp:lastModifiedBy>
  <cp:revision>2</cp:revision>
  <dcterms:created xsi:type="dcterms:W3CDTF">2006-08-16T00:00:00Z</dcterms:created>
  <dcterms:modified xsi:type="dcterms:W3CDTF">2023-03-09T22:05:33Z</dcterms:modified>
  <dc:identifier>DAFcW4JstuY</dc:identifier>
</cp:coreProperties>
</file>