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" pitchFamily="2" charset="0"/>
      <p:regular r:id="rId7"/>
      <p:bold r:id="rId8"/>
    </p:embeddedFont>
    <p:embeddedFont>
      <p:font typeface="Public Sans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9CC2A29-5B1C-DF52-5124-9B4CB4F1A735}"/>
              </a:ext>
            </a:extLst>
          </p:cNvPr>
          <p:cNvGrpSpPr/>
          <p:nvPr/>
        </p:nvGrpSpPr>
        <p:grpSpPr>
          <a:xfrm>
            <a:off x="0" y="402532"/>
            <a:ext cx="7556500" cy="10290868"/>
            <a:chOff x="0" y="402532"/>
            <a:chExt cx="7556500" cy="10290868"/>
          </a:xfrm>
        </p:grpSpPr>
        <p:sp>
          <p:nvSpPr>
            <p:cNvPr id="2" name="TextBox 2"/>
            <p:cNvSpPr txBox="1"/>
            <p:nvPr/>
          </p:nvSpPr>
          <p:spPr>
            <a:xfrm>
              <a:off x="756000" y="402532"/>
              <a:ext cx="1920180" cy="2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b="1">
                  <a:solidFill>
                    <a:srgbClr val="1C1C1E"/>
                  </a:solidFill>
                  <a:latin typeface="Cinzel" pitchFamily="2" charset="0"/>
                </a:rPr>
                <a:t>january - 2023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082361"/>
              <a:ext cx="7556500" cy="611039"/>
            </a:xfrm>
            <a:custGeom>
              <a:avLst/>
              <a:gdLst/>
              <a:ahLst/>
              <a:cxnLst/>
              <a:rect l="l" t="t" r="r" b="b"/>
              <a:pathLst>
                <a:path w="2839529" h="316165">
                  <a:moveTo>
                    <a:pt x="0" y="0"/>
                  </a:moveTo>
                  <a:lnTo>
                    <a:pt x="2839529" y="0"/>
                  </a:lnTo>
                  <a:lnTo>
                    <a:pt x="2839529" y="316165"/>
                  </a:lnTo>
                  <a:lnTo>
                    <a:pt x="0" y="316165"/>
                  </a:lnTo>
                  <a:close/>
                </a:path>
              </a:pathLst>
            </a:custGeom>
            <a:solidFill>
              <a:srgbClr val="765C38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45487" b="4126"/>
            <a:stretch>
              <a:fillRect/>
            </a:stretch>
          </p:blipFill>
          <p:spPr>
            <a:xfrm>
              <a:off x="756000" y="7320793"/>
              <a:ext cx="3024000" cy="228263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4345" r="4345"/>
            <a:stretch>
              <a:fillRect/>
            </a:stretch>
          </p:blipFill>
          <p:spPr>
            <a:xfrm>
              <a:off x="3780000" y="4712212"/>
              <a:ext cx="3024000" cy="221063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4051196" y="7408618"/>
              <a:ext cx="2282186" cy="630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b="1" spc="39">
                  <a:solidFill>
                    <a:srgbClr val="1C1C1E"/>
                  </a:solidFill>
                  <a:latin typeface="Cinzel" pitchFamily="2" charset="0"/>
                </a:rPr>
                <a:t>our latest product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051196" y="8128334"/>
              <a:ext cx="2728262" cy="860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en-US" sz="1000">
                  <a:solidFill>
                    <a:srgbClr val="1C1C1E"/>
                  </a:solidFill>
                  <a:latin typeface="Public Sans"/>
                </a:rPr>
                <a:t>Going back to nature is one of the best ways to maintain healthy skin. This exclusive product is suitable for those of you who want to treat your skin in a natural but effective way.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 rotWithShape="1">
            <a:blip r:embed="rId4"/>
            <a:srcRect l="7387" r="11370"/>
            <a:stretch/>
          </p:blipFill>
          <p:spPr>
            <a:xfrm>
              <a:off x="3780000" y="1253195"/>
              <a:ext cx="3776500" cy="3097068"/>
            </a:xfrm>
            <a:prstGeom prst="rect">
              <a:avLst/>
            </a:prstGeom>
          </p:spPr>
        </p:pic>
        <p:sp>
          <p:nvSpPr>
            <p:cNvPr id="15" name="AutoShape 15"/>
            <p:cNvSpPr/>
            <p:nvPr/>
          </p:nvSpPr>
          <p:spPr>
            <a:xfrm>
              <a:off x="720000" y="960948"/>
              <a:ext cx="4531273" cy="2712780"/>
            </a:xfrm>
            <a:prstGeom prst="rect">
              <a:avLst/>
            </a:prstGeom>
            <a:solidFill>
              <a:srgbClr val="CCBFAD"/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193687" y="1625032"/>
              <a:ext cx="836795" cy="0"/>
            </a:xfrm>
            <a:prstGeom prst="line">
              <a:avLst/>
            </a:prstGeom>
            <a:ln w="9525" cap="flat">
              <a:solidFill>
                <a:srgbClr val="1C1C1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10061" y="1847583"/>
              <a:ext cx="3390013" cy="1235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9"/>
                </a:lnSpc>
              </a:pPr>
              <a:r>
                <a:rPr lang="en-US" sz="3528" b="1" dirty="0">
                  <a:solidFill>
                    <a:srgbClr val="1C1C1E"/>
                  </a:solidFill>
                  <a:latin typeface="Cinzel" pitchFamily="2" charset="0"/>
                </a:rPr>
                <a:t>MONTHLY NEWSLETTER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192289" y="402532"/>
              <a:ext cx="1920180" cy="2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</a:pPr>
              <a:r>
                <a:rPr lang="en-US" sz="1200" b="1">
                  <a:solidFill>
                    <a:srgbClr val="1C1C1E"/>
                  </a:solidFill>
                  <a:latin typeface="Cinzel" pitchFamily="2" charset="0"/>
                </a:rPr>
                <a:t>COMPANY NAME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6000" y="10279823"/>
              <a:ext cx="291994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200">
                  <a:solidFill>
                    <a:srgbClr val="F6F1EB"/>
                  </a:solidFill>
                  <a:latin typeface="Public Sans"/>
                </a:rPr>
                <a:t>www.companyname.com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72089" y="10279823"/>
              <a:ext cx="2931911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80"/>
                </a:lnSpc>
              </a:pPr>
              <a:r>
                <a:rPr lang="en-US" sz="1200">
                  <a:solidFill>
                    <a:srgbClr val="F6F1EB"/>
                  </a:solidFill>
                  <a:latin typeface="Public Sans"/>
                </a:rPr>
                <a:t>contact@companyname.com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4051196" y="9162570"/>
              <a:ext cx="1870537" cy="440852"/>
            </a:xfrm>
            <a:custGeom>
              <a:avLst/>
              <a:gdLst/>
              <a:ahLst/>
              <a:cxnLst/>
              <a:rect l="l" t="t" r="r" b="b"/>
              <a:pathLst>
                <a:path w="670358" h="157991">
                  <a:moveTo>
                    <a:pt x="0" y="0"/>
                  </a:moveTo>
                  <a:lnTo>
                    <a:pt x="670358" y="0"/>
                  </a:lnTo>
                  <a:lnTo>
                    <a:pt x="670358" y="157991"/>
                  </a:lnTo>
                  <a:lnTo>
                    <a:pt x="0" y="157991"/>
                  </a:lnTo>
                  <a:close/>
                </a:path>
              </a:pathLst>
            </a:custGeom>
            <a:solidFill>
              <a:srgbClr val="9B7E57"/>
            </a:solidFill>
          </p:spPr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5356151" y="9314017"/>
              <a:ext cx="302297" cy="137957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4181305" y="9292350"/>
              <a:ext cx="1387296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"/>
                </a:lnSpc>
              </a:pPr>
              <a:r>
                <a:rPr lang="en-US" sz="1100" b="1" spc="73" dirty="0">
                  <a:solidFill>
                    <a:srgbClr val="FFFFFF"/>
                  </a:solidFill>
                  <a:latin typeface="Cinzel" pitchFamily="2" charset="0"/>
                </a:rPr>
                <a:t>SHOP NOW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56000" y="4728037"/>
              <a:ext cx="2728262" cy="630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b="1" spc="39">
                  <a:solidFill>
                    <a:srgbClr val="1C1C1E"/>
                  </a:solidFill>
                  <a:latin typeface="Cinzel" pitchFamily="2" charset="0"/>
                </a:rPr>
                <a:t>New Organic Skincare Product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56000" y="5447754"/>
              <a:ext cx="2728262" cy="68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en-US" sz="1000">
                  <a:solidFill>
                    <a:srgbClr val="1C1C1E"/>
                  </a:solidFill>
                  <a:latin typeface="Public Sans"/>
                </a:rPr>
                <a:t>For that, we are organic skincare that brings the goodness of nature. This skincare contains ingredients derived from organic plants grown and cultivated by us.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756000" y="6481990"/>
              <a:ext cx="1870537" cy="440852"/>
            </a:xfrm>
            <a:custGeom>
              <a:avLst/>
              <a:gdLst/>
              <a:ahLst/>
              <a:cxnLst/>
              <a:rect l="l" t="t" r="r" b="b"/>
              <a:pathLst>
                <a:path w="670358" h="157991">
                  <a:moveTo>
                    <a:pt x="0" y="0"/>
                  </a:moveTo>
                  <a:lnTo>
                    <a:pt x="670358" y="0"/>
                  </a:lnTo>
                  <a:lnTo>
                    <a:pt x="670358" y="157991"/>
                  </a:lnTo>
                  <a:lnTo>
                    <a:pt x="0" y="157991"/>
                  </a:lnTo>
                  <a:close/>
                </a:path>
              </a:pathLst>
            </a:custGeom>
            <a:solidFill>
              <a:srgbClr val="9B7E57"/>
            </a:solidFill>
          </p:spPr>
        </p: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060955" y="6633438"/>
              <a:ext cx="302297" cy="137957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886109" y="6609389"/>
              <a:ext cx="1387296" cy="179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"/>
                </a:lnSpc>
              </a:pPr>
              <a:r>
                <a:rPr lang="en-US" sz="1100" b="1" spc="73">
                  <a:solidFill>
                    <a:srgbClr val="FFFFFF"/>
                  </a:solidFill>
                  <a:latin typeface="Cinzel" pitchFamily="2" charset="0"/>
                </a:rPr>
                <a:t>SHOP NOW</a:t>
              </a:r>
            </a:p>
          </p:txBody>
        </p: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00161" y="415443"/>
              <a:ext cx="1159678" cy="191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Cinzel</vt:lpstr>
      <vt:lpstr>Calibri</vt:lpstr>
      <vt:lpstr>Arial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</dc:title>
  <cp:lastModifiedBy>HUONG NGUYEN THU</cp:lastModifiedBy>
  <cp:revision>2</cp:revision>
  <dcterms:created xsi:type="dcterms:W3CDTF">2006-08-16T00:00:00Z</dcterms:created>
  <dcterms:modified xsi:type="dcterms:W3CDTF">2023-02-28T00:22:37Z</dcterms:modified>
  <dc:identifier>DAFbPuiSdZs</dc:identifier>
</cp:coreProperties>
</file>