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5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inzel Medium" pitchFamily="2" charset="0"/>
      <p:regular r:id="rId7"/>
    </p:embeddedFont>
    <p:embeddedFont>
      <p:font typeface="Poppins" panose="00000500000000000000" pitchFamily="2" charset="0"/>
      <p:regular r:id="rId8"/>
      <p:bold r:id="rId9"/>
      <p:italic r:id="rId10"/>
      <p:boldItalic r:id="rId11"/>
    </p:embeddedFont>
    <p:embeddedFont>
      <p:font typeface="Poppins Light" panose="00000400000000000000" pitchFamily="2" charset="0"/>
      <p:regular r:id="rId12"/>
      <p: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2597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>
            <a:extLst>
              <a:ext uri="{FF2B5EF4-FFF2-40B4-BE49-F238E27FC236}">
                <a16:creationId xmlns:a16="http://schemas.microsoft.com/office/drawing/2014/main" id="{69B23B8B-E5FD-1F64-455A-77DFF91E8357}"/>
              </a:ext>
            </a:extLst>
          </p:cNvPr>
          <p:cNvGrpSpPr/>
          <p:nvPr/>
        </p:nvGrpSpPr>
        <p:grpSpPr>
          <a:xfrm>
            <a:off x="0" y="0"/>
            <a:ext cx="7560000" cy="11877640"/>
            <a:chOff x="0" y="0"/>
            <a:chExt cx="7560000" cy="11877640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 rotWithShape="1">
            <a:blip r:embed="rId2"/>
            <a:srcRect t="28099" b="19907"/>
            <a:stretch/>
          </p:blipFill>
          <p:spPr>
            <a:xfrm>
              <a:off x="0" y="0"/>
              <a:ext cx="7560000" cy="3935467"/>
            </a:xfrm>
            <a:prstGeom prst="rect">
              <a:avLst/>
            </a:prstGeom>
          </p:spPr>
        </p:pic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67621BD-1803-92D5-3CBA-7B5F38FD008A}"/>
                </a:ext>
              </a:extLst>
            </p:cNvPr>
            <p:cNvSpPr/>
            <p:nvPr/>
          </p:nvSpPr>
          <p:spPr>
            <a:xfrm>
              <a:off x="0" y="0"/>
              <a:ext cx="7556500" cy="3935467"/>
            </a:xfrm>
            <a:prstGeom prst="rect">
              <a:avLst/>
            </a:prstGeom>
            <a:solidFill>
              <a:srgbClr val="00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t="646" b="646"/>
            <a:stretch>
              <a:fillRect/>
            </a:stretch>
          </p:blipFill>
          <p:spPr>
            <a:xfrm>
              <a:off x="486654" y="7765176"/>
              <a:ext cx="1224757" cy="1814517"/>
            </a:xfrm>
            <a:prstGeom prst="rect">
              <a:avLst/>
            </a:prstGeom>
          </p:spPr>
        </p:pic>
        <p:sp>
          <p:nvSpPr>
            <p:cNvPr id="6" name="Freeform 6"/>
            <p:cNvSpPr/>
            <p:nvPr/>
          </p:nvSpPr>
          <p:spPr>
            <a:xfrm>
              <a:off x="644678" y="10124523"/>
              <a:ext cx="780998" cy="212257"/>
            </a:xfrm>
            <a:custGeom>
              <a:avLst/>
              <a:gdLst/>
              <a:ahLst/>
              <a:cxnLst/>
              <a:rect l="l" t="t" r="r" b="b"/>
              <a:pathLst>
                <a:path w="362097" h="98409">
                  <a:moveTo>
                    <a:pt x="0" y="0"/>
                  </a:moveTo>
                  <a:lnTo>
                    <a:pt x="362097" y="0"/>
                  </a:lnTo>
                  <a:lnTo>
                    <a:pt x="362097" y="98409"/>
                  </a:lnTo>
                  <a:lnTo>
                    <a:pt x="0" y="9840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>
              <a:solidFill>
                <a:srgbClr val="000000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644678" y="9980713"/>
              <a:ext cx="1753108" cy="18969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37"/>
                </a:lnSpc>
              </a:pPr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686661" y="10194030"/>
              <a:ext cx="702603" cy="87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68"/>
                </a:lnSpc>
              </a:pPr>
              <a:r>
                <a:rPr lang="en-US" sz="668" spc="33">
                  <a:solidFill>
                    <a:srgbClr val="000000"/>
                  </a:solidFill>
                  <a:latin typeface="Poppins"/>
                </a:rPr>
                <a:t>SHOP NOW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382753" y="9704856"/>
              <a:ext cx="1469115" cy="3313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27"/>
                </a:lnSpc>
              </a:pPr>
              <a:r>
                <a:rPr lang="en-US" sz="772" spc="15">
                  <a:solidFill>
                    <a:srgbClr val="000000"/>
                  </a:solidFill>
                  <a:latin typeface="Poppins Light"/>
                </a:rPr>
                <a:t>Delivering newsletters through email is one of the best ways to build a strong 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604051" y="7494845"/>
              <a:ext cx="862251" cy="1835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32"/>
                </a:lnSpc>
              </a:pPr>
              <a:r>
                <a:rPr lang="en-US" sz="1023" spc="184">
                  <a:solidFill>
                    <a:srgbClr val="000000"/>
                  </a:solidFill>
                  <a:latin typeface="Poppins"/>
                </a:rPr>
                <a:t>NAME</a:t>
              </a:r>
            </a:p>
          </p:txBody>
        </p: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/>
            <a:srcRect t="1298" b="1298"/>
            <a:stretch>
              <a:fillRect/>
            </a:stretch>
          </p:blipFill>
          <p:spPr>
            <a:xfrm>
              <a:off x="2277845" y="7781583"/>
              <a:ext cx="1227003" cy="1793835"/>
            </a:xfrm>
            <a:prstGeom prst="rect">
              <a:avLst/>
            </a:prstGeom>
          </p:spPr>
        </p:pic>
        <p:sp>
          <p:nvSpPr>
            <p:cNvPr id="14" name="Freeform 14"/>
            <p:cNvSpPr/>
            <p:nvPr/>
          </p:nvSpPr>
          <p:spPr>
            <a:xfrm>
              <a:off x="2500848" y="10120250"/>
              <a:ext cx="780997" cy="212257"/>
            </a:xfrm>
            <a:custGeom>
              <a:avLst/>
              <a:gdLst/>
              <a:ahLst/>
              <a:cxnLst/>
              <a:rect l="l" t="t" r="r" b="b"/>
              <a:pathLst>
                <a:path w="362097" h="98409">
                  <a:moveTo>
                    <a:pt x="0" y="0"/>
                  </a:moveTo>
                  <a:lnTo>
                    <a:pt x="362097" y="0"/>
                  </a:lnTo>
                  <a:lnTo>
                    <a:pt x="362097" y="98409"/>
                  </a:lnTo>
                  <a:lnTo>
                    <a:pt x="0" y="9840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>
              <a:solidFill>
                <a:srgbClr val="000000"/>
              </a:solidFill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2500848" y="9976440"/>
              <a:ext cx="1753106" cy="18969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37"/>
                </a:lnSpc>
              </a:pPr>
              <a:endParaRPr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2542832" y="10189757"/>
              <a:ext cx="702602" cy="87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68"/>
                </a:lnSpc>
              </a:pPr>
              <a:r>
                <a:rPr lang="en-US" sz="668" spc="33">
                  <a:solidFill>
                    <a:srgbClr val="000000"/>
                  </a:solidFill>
                  <a:latin typeface="Poppins"/>
                </a:rPr>
                <a:t>SHOP NOW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2199257" y="9700583"/>
              <a:ext cx="1420736" cy="3313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27"/>
                </a:lnSpc>
              </a:pPr>
              <a:r>
                <a:rPr lang="en-US" sz="772" spc="15">
                  <a:solidFill>
                    <a:srgbClr val="000000"/>
                  </a:solidFill>
                  <a:latin typeface="Poppins Light"/>
                </a:rPr>
                <a:t>Delivering newsletters through email is one of the best ways to build a strong 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2444414" y="7494845"/>
              <a:ext cx="893866" cy="1792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32"/>
                </a:lnSpc>
              </a:pPr>
              <a:r>
                <a:rPr lang="en-US" sz="1023" spc="184">
                  <a:solidFill>
                    <a:srgbClr val="000000"/>
                  </a:solidFill>
                  <a:latin typeface="Poppins"/>
                </a:rPr>
                <a:t>NAME</a:t>
              </a:r>
            </a:p>
          </p:txBody>
        </p:sp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5"/>
            <a:srcRect t="477" b="477"/>
            <a:stretch>
              <a:fillRect/>
            </a:stretch>
          </p:blipFill>
          <p:spPr>
            <a:xfrm>
              <a:off x="4072713" y="7760902"/>
              <a:ext cx="1220573" cy="1814517"/>
            </a:xfrm>
            <a:prstGeom prst="rect">
              <a:avLst/>
            </a:prstGeom>
          </p:spPr>
        </p:pic>
        <p:sp>
          <p:nvSpPr>
            <p:cNvPr id="22" name="Freeform 22"/>
            <p:cNvSpPr/>
            <p:nvPr/>
          </p:nvSpPr>
          <p:spPr>
            <a:xfrm>
              <a:off x="4292501" y="10120250"/>
              <a:ext cx="780997" cy="212257"/>
            </a:xfrm>
            <a:custGeom>
              <a:avLst/>
              <a:gdLst/>
              <a:ahLst/>
              <a:cxnLst/>
              <a:rect l="l" t="t" r="r" b="b"/>
              <a:pathLst>
                <a:path w="362097" h="98409">
                  <a:moveTo>
                    <a:pt x="0" y="0"/>
                  </a:moveTo>
                  <a:lnTo>
                    <a:pt x="362097" y="0"/>
                  </a:lnTo>
                  <a:lnTo>
                    <a:pt x="362097" y="98409"/>
                  </a:lnTo>
                  <a:lnTo>
                    <a:pt x="0" y="9840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>
              <a:solidFill>
                <a:srgbClr val="000000"/>
              </a:solidFill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4292501" y="9976440"/>
              <a:ext cx="1753106" cy="1896927"/>
            </a:xfrm>
            <a:prstGeom prst="rect">
              <a:avLst/>
            </a:prstGeom>
          </p:spPr>
          <p:txBody>
            <a:bodyPr lIns="39267" tIns="39267" rIns="39267" bIns="39267" rtlCol="0" anchor="ctr"/>
            <a:lstStyle/>
            <a:p>
              <a:pPr algn="ctr">
                <a:lnSpc>
                  <a:spcPts val="2037"/>
                </a:lnSpc>
              </a:pPr>
              <a:endParaRPr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4331699" y="10189757"/>
              <a:ext cx="702602" cy="87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68"/>
                </a:lnSpc>
              </a:pPr>
              <a:r>
                <a:rPr lang="en-US" sz="668" spc="33">
                  <a:solidFill>
                    <a:srgbClr val="000000"/>
                  </a:solidFill>
                  <a:latin typeface="Poppins"/>
                </a:rPr>
                <a:t>SHOP NOW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3967381" y="9700583"/>
              <a:ext cx="1431238" cy="3313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27"/>
                </a:lnSpc>
              </a:pPr>
              <a:r>
                <a:rPr lang="en-US" sz="772" spc="15">
                  <a:solidFill>
                    <a:srgbClr val="000000"/>
                  </a:solidFill>
                  <a:latin typeface="Poppins Light"/>
                </a:rPr>
                <a:t>Delivering newsletters through email is one of the best ways to build a strong 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4100837" y="7494845"/>
              <a:ext cx="1164325" cy="1792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32"/>
                </a:lnSpc>
              </a:pPr>
              <a:r>
                <a:rPr lang="en-US" sz="1023" spc="184">
                  <a:solidFill>
                    <a:srgbClr val="000000"/>
                  </a:solidFill>
                  <a:latin typeface="Poppins"/>
                </a:rPr>
                <a:t>NAME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340993" y="1762514"/>
              <a:ext cx="6878014" cy="14210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39"/>
                </a:lnSpc>
              </a:pPr>
              <a:r>
                <a:rPr lang="en-US" sz="5439" dirty="0">
                  <a:solidFill>
                    <a:srgbClr val="FFFFFF"/>
                  </a:solidFill>
                  <a:latin typeface="Cinzel Medium" pitchFamily="2" charset="0"/>
                </a:rPr>
                <a:t>fashion newsletter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56000" y="413877"/>
              <a:ext cx="1734858" cy="1740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29"/>
                </a:lnSpc>
              </a:pPr>
              <a:r>
                <a:rPr lang="en-US" sz="1229" spc="61" dirty="0">
                  <a:solidFill>
                    <a:srgbClr val="FFFFFF"/>
                  </a:solidFill>
                  <a:latin typeface="Poppins"/>
                </a:rPr>
                <a:t>NEW ARRIVAL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5069142" y="413877"/>
              <a:ext cx="1734858" cy="1740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229"/>
                </a:lnSpc>
              </a:pPr>
              <a:r>
                <a:rPr lang="en-US" sz="1229" spc="61">
                  <a:solidFill>
                    <a:srgbClr val="FFFFFF"/>
                  </a:solidFill>
                  <a:latin typeface="Poppins"/>
                </a:rPr>
                <a:t>COLLECTION</a:t>
              </a:r>
            </a:p>
          </p:txBody>
        </p:sp>
        <p:sp>
          <p:nvSpPr>
            <p:cNvPr id="31" name="AutoShape 31"/>
            <p:cNvSpPr/>
            <p:nvPr/>
          </p:nvSpPr>
          <p:spPr>
            <a:xfrm>
              <a:off x="2248021" y="3605792"/>
              <a:ext cx="3111250" cy="552766"/>
            </a:xfrm>
            <a:prstGeom prst="rect">
              <a:avLst/>
            </a:prstGeom>
            <a:solidFill>
              <a:srgbClr val="B1C7D4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2457265" y="3754031"/>
              <a:ext cx="2692762" cy="270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08"/>
                </a:lnSpc>
              </a:pPr>
              <a:r>
                <a:rPr lang="en-US" sz="1908" spc="95" dirty="0">
                  <a:solidFill>
                    <a:srgbClr val="FFFFFF"/>
                  </a:solidFill>
                  <a:latin typeface="Poppins"/>
                </a:rPr>
                <a:t>NEW COLLECTION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2757251" y="413640"/>
              <a:ext cx="2092792" cy="1742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34"/>
                </a:lnSpc>
              </a:pPr>
              <a:r>
                <a:rPr lang="en-US" sz="1234" spc="61">
                  <a:solidFill>
                    <a:srgbClr val="FFFFFF"/>
                  </a:solidFill>
                  <a:latin typeface="Poppins"/>
                </a:rPr>
                <a:t>@templateLAB</a:t>
              </a:r>
            </a:p>
          </p:txBody>
        </p:sp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6"/>
            <a:srcRect t="477" b="477"/>
            <a:stretch>
              <a:fillRect/>
            </a:stretch>
          </p:blipFill>
          <p:spPr>
            <a:xfrm>
              <a:off x="5851340" y="7760902"/>
              <a:ext cx="1220573" cy="1814517"/>
            </a:xfrm>
            <a:prstGeom prst="rect">
              <a:avLst/>
            </a:prstGeom>
          </p:spPr>
        </p:pic>
        <p:sp>
          <p:nvSpPr>
            <p:cNvPr id="37" name="Freeform 37"/>
            <p:cNvSpPr/>
            <p:nvPr/>
          </p:nvSpPr>
          <p:spPr>
            <a:xfrm>
              <a:off x="6071128" y="10120250"/>
              <a:ext cx="780997" cy="212257"/>
            </a:xfrm>
            <a:custGeom>
              <a:avLst/>
              <a:gdLst/>
              <a:ahLst/>
              <a:cxnLst/>
              <a:rect l="l" t="t" r="r" b="b"/>
              <a:pathLst>
                <a:path w="362097" h="98409">
                  <a:moveTo>
                    <a:pt x="0" y="0"/>
                  </a:moveTo>
                  <a:lnTo>
                    <a:pt x="362097" y="0"/>
                  </a:lnTo>
                  <a:lnTo>
                    <a:pt x="362097" y="98409"/>
                  </a:lnTo>
                  <a:lnTo>
                    <a:pt x="0" y="9840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>
              <a:solidFill>
                <a:srgbClr val="000000"/>
              </a:solidFill>
            </a:ln>
          </p:spPr>
        </p:sp>
        <p:sp>
          <p:nvSpPr>
            <p:cNvPr id="39" name="TextBox 39"/>
            <p:cNvSpPr txBox="1"/>
            <p:nvPr/>
          </p:nvSpPr>
          <p:spPr>
            <a:xfrm>
              <a:off x="6110326" y="10189757"/>
              <a:ext cx="702602" cy="87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68"/>
                </a:lnSpc>
              </a:pPr>
              <a:r>
                <a:rPr lang="en-US" sz="668" spc="33">
                  <a:solidFill>
                    <a:srgbClr val="000000"/>
                  </a:solidFill>
                  <a:latin typeface="Poppins"/>
                </a:rPr>
                <a:t>SHOP NOW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5746008" y="9700583"/>
              <a:ext cx="1431238" cy="3313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27"/>
                </a:lnSpc>
              </a:pPr>
              <a:r>
                <a:rPr lang="en-US" sz="772" spc="15">
                  <a:solidFill>
                    <a:srgbClr val="000000"/>
                  </a:solidFill>
                  <a:latin typeface="Poppins Light"/>
                </a:rPr>
                <a:t>Delivering newsletters through email is one of the best ways to build a strong 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5879464" y="7494845"/>
              <a:ext cx="1164325" cy="1792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32"/>
                </a:lnSpc>
              </a:pPr>
              <a:r>
                <a:rPr lang="en-US" sz="1023" spc="184">
                  <a:solidFill>
                    <a:srgbClr val="000000"/>
                  </a:solidFill>
                  <a:latin typeface="Poppins"/>
                </a:rPr>
                <a:t>NAME</a:t>
              </a:r>
            </a:p>
          </p:txBody>
        </p:sp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7"/>
            <a:srcRect l="27514" r="27514"/>
            <a:stretch>
              <a:fillRect/>
            </a:stretch>
          </p:blipFill>
          <p:spPr>
            <a:xfrm>
              <a:off x="528415" y="4676539"/>
              <a:ext cx="1224757" cy="1814517"/>
            </a:xfrm>
            <a:prstGeom prst="rect">
              <a:avLst/>
            </a:prstGeom>
          </p:spPr>
        </p:pic>
        <p:sp>
          <p:nvSpPr>
            <p:cNvPr id="45" name="Freeform 45"/>
            <p:cNvSpPr/>
            <p:nvPr/>
          </p:nvSpPr>
          <p:spPr>
            <a:xfrm>
              <a:off x="686439" y="7035886"/>
              <a:ext cx="780998" cy="212257"/>
            </a:xfrm>
            <a:custGeom>
              <a:avLst/>
              <a:gdLst/>
              <a:ahLst/>
              <a:cxnLst/>
              <a:rect l="l" t="t" r="r" b="b"/>
              <a:pathLst>
                <a:path w="362097" h="98409">
                  <a:moveTo>
                    <a:pt x="0" y="0"/>
                  </a:moveTo>
                  <a:lnTo>
                    <a:pt x="362097" y="0"/>
                  </a:lnTo>
                  <a:lnTo>
                    <a:pt x="362097" y="98409"/>
                  </a:lnTo>
                  <a:lnTo>
                    <a:pt x="0" y="9840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>
              <a:solidFill>
                <a:srgbClr val="000000"/>
              </a:solidFill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686439" y="6892076"/>
              <a:ext cx="1753108" cy="18969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37"/>
                </a:lnSpc>
              </a:pPr>
              <a:endParaRPr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728422" y="7105393"/>
              <a:ext cx="702603" cy="87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68"/>
                </a:lnSpc>
              </a:pPr>
              <a:r>
                <a:rPr lang="en-US" sz="668" spc="33">
                  <a:solidFill>
                    <a:srgbClr val="000000"/>
                  </a:solidFill>
                  <a:latin typeface="Poppins"/>
                </a:rPr>
                <a:t>SHOP NOW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424514" y="6616219"/>
              <a:ext cx="1469115" cy="3313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27"/>
                </a:lnSpc>
              </a:pPr>
              <a:r>
                <a:rPr lang="en-US" sz="772" spc="15" dirty="0">
                  <a:solidFill>
                    <a:srgbClr val="000000"/>
                  </a:solidFill>
                  <a:latin typeface="Poppins Light"/>
                </a:rPr>
                <a:t>Delivering newsletters through email is one of the best ways to build a strong 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645812" y="4406208"/>
              <a:ext cx="862251" cy="1835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32"/>
                </a:lnSpc>
              </a:pPr>
              <a:r>
                <a:rPr lang="en-US" sz="1023" spc="184" dirty="0">
                  <a:solidFill>
                    <a:srgbClr val="000000"/>
                  </a:solidFill>
                  <a:latin typeface="Poppins"/>
                </a:rPr>
                <a:t>NAME</a:t>
              </a:r>
            </a:p>
          </p:txBody>
        </p:sp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8"/>
            <a:srcRect t="1206" b="1206"/>
            <a:stretch>
              <a:fillRect/>
            </a:stretch>
          </p:blipFill>
          <p:spPr>
            <a:xfrm>
              <a:off x="2319605" y="4692946"/>
              <a:ext cx="1227003" cy="1793835"/>
            </a:xfrm>
            <a:prstGeom prst="rect">
              <a:avLst/>
            </a:prstGeom>
          </p:spPr>
        </p:pic>
        <p:sp>
          <p:nvSpPr>
            <p:cNvPr id="53" name="Freeform 53"/>
            <p:cNvSpPr/>
            <p:nvPr/>
          </p:nvSpPr>
          <p:spPr>
            <a:xfrm>
              <a:off x="2542608" y="7031613"/>
              <a:ext cx="780997" cy="212257"/>
            </a:xfrm>
            <a:custGeom>
              <a:avLst/>
              <a:gdLst/>
              <a:ahLst/>
              <a:cxnLst/>
              <a:rect l="l" t="t" r="r" b="b"/>
              <a:pathLst>
                <a:path w="362097" h="98409">
                  <a:moveTo>
                    <a:pt x="0" y="0"/>
                  </a:moveTo>
                  <a:lnTo>
                    <a:pt x="362097" y="0"/>
                  </a:lnTo>
                  <a:lnTo>
                    <a:pt x="362097" y="98409"/>
                  </a:lnTo>
                  <a:lnTo>
                    <a:pt x="0" y="9840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>
              <a:solidFill>
                <a:srgbClr val="000000"/>
              </a:solidFill>
            </a:ln>
          </p:spPr>
        </p:sp>
        <p:sp>
          <p:nvSpPr>
            <p:cNvPr id="54" name="TextBox 54"/>
            <p:cNvSpPr txBox="1"/>
            <p:nvPr/>
          </p:nvSpPr>
          <p:spPr>
            <a:xfrm>
              <a:off x="2542608" y="6887803"/>
              <a:ext cx="1753106" cy="18969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37"/>
                </a:lnSpc>
              </a:pPr>
              <a:endParaRPr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2584592" y="7101120"/>
              <a:ext cx="702602" cy="87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68"/>
                </a:lnSpc>
              </a:pPr>
              <a:r>
                <a:rPr lang="en-US" sz="668" spc="33">
                  <a:solidFill>
                    <a:srgbClr val="000000"/>
                  </a:solidFill>
                  <a:latin typeface="Poppins"/>
                </a:rPr>
                <a:t>SHOP NOW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2241017" y="6611946"/>
              <a:ext cx="1420736" cy="3313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27"/>
                </a:lnSpc>
              </a:pPr>
              <a:r>
                <a:rPr lang="en-US" sz="772" spc="15">
                  <a:solidFill>
                    <a:srgbClr val="000000"/>
                  </a:solidFill>
                  <a:latin typeface="Poppins Light"/>
                </a:rPr>
                <a:t>Delivering newsletters through email is one of the best ways to build a strong </a:t>
              </a:r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2486174" y="4406208"/>
              <a:ext cx="893866" cy="1792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32"/>
                </a:lnSpc>
              </a:pPr>
              <a:r>
                <a:rPr lang="en-US" sz="1023" spc="184">
                  <a:solidFill>
                    <a:srgbClr val="000000"/>
                  </a:solidFill>
                  <a:latin typeface="Poppins"/>
                </a:rPr>
                <a:t>NAME</a:t>
              </a:r>
            </a:p>
          </p:txBody>
        </p:sp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9"/>
            <a:srcRect l="18495" t="21859" r="13200" b="10445"/>
            <a:stretch>
              <a:fillRect/>
            </a:stretch>
          </p:blipFill>
          <p:spPr>
            <a:xfrm>
              <a:off x="4114473" y="4672265"/>
              <a:ext cx="1220573" cy="1814517"/>
            </a:xfrm>
            <a:prstGeom prst="rect">
              <a:avLst/>
            </a:prstGeom>
          </p:spPr>
        </p:pic>
        <p:sp>
          <p:nvSpPr>
            <p:cNvPr id="61" name="Freeform 61"/>
            <p:cNvSpPr/>
            <p:nvPr/>
          </p:nvSpPr>
          <p:spPr>
            <a:xfrm>
              <a:off x="4334261" y="7031613"/>
              <a:ext cx="780997" cy="212257"/>
            </a:xfrm>
            <a:custGeom>
              <a:avLst/>
              <a:gdLst/>
              <a:ahLst/>
              <a:cxnLst/>
              <a:rect l="l" t="t" r="r" b="b"/>
              <a:pathLst>
                <a:path w="362097" h="98409">
                  <a:moveTo>
                    <a:pt x="0" y="0"/>
                  </a:moveTo>
                  <a:lnTo>
                    <a:pt x="362097" y="0"/>
                  </a:lnTo>
                  <a:lnTo>
                    <a:pt x="362097" y="98409"/>
                  </a:lnTo>
                  <a:lnTo>
                    <a:pt x="0" y="9840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>
              <a:solidFill>
                <a:srgbClr val="000000"/>
              </a:solidFill>
            </a:ln>
          </p:spPr>
        </p:sp>
        <p:sp>
          <p:nvSpPr>
            <p:cNvPr id="62" name="TextBox 62"/>
            <p:cNvSpPr txBox="1"/>
            <p:nvPr/>
          </p:nvSpPr>
          <p:spPr>
            <a:xfrm>
              <a:off x="4334261" y="6887803"/>
              <a:ext cx="1753106" cy="1896927"/>
            </a:xfrm>
            <a:prstGeom prst="rect">
              <a:avLst/>
            </a:prstGeom>
          </p:spPr>
          <p:txBody>
            <a:bodyPr lIns="39267" tIns="39267" rIns="39267" bIns="39267" rtlCol="0" anchor="ctr"/>
            <a:lstStyle/>
            <a:p>
              <a:pPr algn="ctr">
                <a:lnSpc>
                  <a:spcPts val="2037"/>
                </a:lnSpc>
              </a:pPr>
              <a:endParaRPr/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4373459" y="7101120"/>
              <a:ext cx="702602" cy="87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68"/>
                </a:lnSpc>
              </a:pPr>
              <a:r>
                <a:rPr lang="en-US" sz="668" spc="33">
                  <a:solidFill>
                    <a:srgbClr val="000000"/>
                  </a:solidFill>
                  <a:latin typeface="Poppins"/>
                </a:rPr>
                <a:t>SHOP NOW</a:t>
              </a:r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4009141" y="6611946"/>
              <a:ext cx="1431238" cy="3313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27"/>
                </a:lnSpc>
              </a:pPr>
              <a:r>
                <a:rPr lang="en-US" sz="772" spc="15">
                  <a:solidFill>
                    <a:srgbClr val="000000"/>
                  </a:solidFill>
                  <a:latin typeface="Poppins Light"/>
                </a:rPr>
                <a:t>Delivering newsletters through email is one of the best ways to build a strong </a:t>
              </a:r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4142597" y="4406208"/>
              <a:ext cx="1164325" cy="1792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32"/>
                </a:lnSpc>
              </a:pPr>
              <a:r>
                <a:rPr lang="en-US" sz="1023" spc="184">
                  <a:solidFill>
                    <a:srgbClr val="000000"/>
                  </a:solidFill>
                  <a:latin typeface="Poppins"/>
                </a:rPr>
                <a:t>NAME</a:t>
              </a:r>
            </a:p>
          </p:txBody>
        </p:sp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10"/>
            <a:srcRect l="52808" r="2375"/>
            <a:stretch>
              <a:fillRect/>
            </a:stretch>
          </p:blipFill>
          <p:spPr>
            <a:xfrm>
              <a:off x="5893100" y="4672265"/>
              <a:ext cx="1220573" cy="1814517"/>
            </a:xfrm>
            <a:prstGeom prst="rect">
              <a:avLst/>
            </a:prstGeom>
          </p:spPr>
        </p:pic>
        <p:sp>
          <p:nvSpPr>
            <p:cNvPr id="69" name="Freeform 69"/>
            <p:cNvSpPr/>
            <p:nvPr/>
          </p:nvSpPr>
          <p:spPr>
            <a:xfrm>
              <a:off x="6112888" y="7031613"/>
              <a:ext cx="780997" cy="212257"/>
            </a:xfrm>
            <a:custGeom>
              <a:avLst/>
              <a:gdLst/>
              <a:ahLst/>
              <a:cxnLst/>
              <a:rect l="l" t="t" r="r" b="b"/>
              <a:pathLst>
                <a:path w="362097" h="98409">
                  <a:moveTo>
                    <a:pt x="0" y="0"/>
                  </a:moveTo>
                  <a:lnTo>
                    <a:pt x="362097" y="0"/>
                  </a:lnTo>
                  <a:lnTo>
                    <a:pt x="362097" y="98409"/>
                  </a:lnTo>
                  <a:lnTo>
                    <a:pt x="0" y="9840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>
              <a:solidFill>
                <a:srgbClr val="000000"/>
              </a:solidFill>
            </a:ln>
          </p:spPr>
        </p:sp>
        <p:sp>
          <p:nvSpPr>
            <p:cNvPr id="71" name="TextBox 71"/>
            <p:cNvSpPr txBox="1"/>
            <p:nvPr/>
          </p:nvSpPr>
          <p:spPr>
            <a:xfrm>
              <a:off x="6152086" y="7101120"/>
              <a:ext cx="702602" cy="87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68"/>
                </a:lnSpc>
              </a:pPr>
              <a:r>
                <a:rPr lang="en-US" sz="668" spc="33">
                  <a:solidFill>
                    <a:srgbClr val="000000"/>
                  </a:solidFill>
                  <a:latin typeface="Poppins"/>
                </a:rPr>
                <a:t>SHOP NOW</a:t>
              </a:r>
            </a:p>
          </p:txBody>
        </p:sp>
        <p:sp>
          <p:nvSpPr>
            <p:cNvPr id="72" name="TextBox 72"/>
            <p:cNvSpPr txBox="1"/>
            <p:nvPr/>
          </p:nvSpPr>
          <p:spPr>
            <a:xfrm>
              <a:off x="5787768" y="6611946"/>
              <a:ext cx="1431238" cy="3313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27"/>
                </a:lnSpc>
              </a:pPr>
              <a:r>
                <a:rPr lang="en-US" sz="772" spc="15">
                  <a:solidFill>
                    <a:srgbClr val="000000"/>
                  </a:solidFill>
                  <a:latin typeface="Poppins Light"/>
                </a:rPr>
                <a:t>Delivering newsletters through email is one of the best ways to build a strong </a:t>
              </a:r>
            </a:p>
          </p:txBody>
        </p:sp>
        <p:sp>
          <p:nvSpPr>
            <p:cNvPr id="73" name="TextBox 73"/>
            <p:cNvSpPr txBox="1"/>
            <p:nvPr/>
          </p:nvSpPr>
          <p:spPr>
            <a:xfrm>
              <a:off x="5921224" y="4406208"/>
              <a:ext cx="1164325" cy="1792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32"/>
                </a:lnSpc>
              </a:pPr>
              <a:r>
                <a:rPr lang="en-US" sz="1023" spc="184">
                  <a:solidFill>
                    <a:srgbClr val="000000"/>
                  </a:solidFill>
                  <a:latin typeface="Poppins"/>
                </a:rPr>
                <a:t>NAME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145</Words>
  <Application>Microsoft Office PowerPoint</Application>
  <PresentationFormat>Custom</PresentationFormat>
  <Paragraphs>29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Poppins Light</vt:lpstr>
      <vt:lpstr>Cinzel Medium</vt:lpstr>
      <vt:lpstr>Arial</vt:lpstr>
      <vt:lpstr>Calibri</vt:lpstr>
      <vt:lpstr>Poppins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Newsletter template II</dc:title>
  <cp:lastModifiedBy>HUONG NGUYEN THU</cp:lastModifiedBy>
  <cp:revision>2</cp:revision>
  <dcterms:created xsi:type="dcterms:W3CDTF">2006-08-16T00:00:00Z</dcterms:created>
  <dcterms:modified xsi:type="dcterms:W3CDTF">2023-03-09T22:20:26Z</dcterms:modified>
  <dc:identifier>DAFcW4JstuY</dc:identifier>
</cp:coreProperties>
</file>