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Lst>
  <p:sldSz cx="7556500" cy="10693400"/>
  <p:notesSz cx="6858000" cy="9144000"/>
  <p:embeddedFontLst>
    <p:embeddedFont>
      <p:font typeface="Calibri" panose="020F0502020204030204" pitchFamily="34" charset="0"/>
      <p:regular r:id="rId3"/>
      <p:bold r:id="rId4"/>
      <p:italic r:id="rId5"/>
      <p:boldItalic r:id="rId6"/>
    </p:embeddedFont>
    <p:embeddedFont>
      <p:font typeface="FreightDispProBook-Italic" panose="02000603080000090004" pitchFamily="2" charset="0"/>
      <p:regular r:id="rId7"/>
    </p:embeddedFont>
    <p:embeddedFont>
      <p:font typeface="Poppins" panose="00000500000000000000" pitchFamily="2" charset="0"/>
      <p:regular r:id="rId8"/>
      <p:bold r:id="rId9"/>
      <p:italic r:id="rId10"/>
      <p:boldItalic r:id="rId11"/>
    </p:embeddedFont>
    <p:embeddedFont>
      <p:font typeface="Poppins Bold" panose="00000800000000000000" pitchFamily="2" charset="0"/>
      <p:bold r:id="rId12"/>
    </p:embeddedFont>
    <p:embeddedFont>
      <p:font typeface="Poppins Italics" panose="020B0604020202020204" charset="0"/>
      <p:regular r:id="rId13"/>
    </p:embeddedFont>
    <p:embeddedFont>
      <p:font typeface="Poppins SemiBold" panose="00000700000000000000" pitchFamily="2" charset="0"/>
      <p:bold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2597" y="1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18" Type="http://schemas.openxmlformats.org/officeDocument/2006/relationships/theme" Target="theme/theme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font" Target="fonts/font13.fntdata"/><Relationship Id="rId10" Type="http://schemas.openxmlformats.org/officeDocument/2006/relationships/font" Target="fonts/font8.fntdata"/><Relationship Id="rId19" Type="http://schemas.openxmlformats.org/officeDocument/2006/relationships/tableStyles" Target="tableStyles.xml"/><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p:cNvGraphicFramePr>
            <a:graphicFrameLocks noGrp="1"/>
          </p:cNvGraphicFramePr>
          <p:nvPr>
            <p:extLst>
              <p:ext uri="{D42A27DB-BD31-4B8C-83A1-F6EECF244321}">
                <p14:modId xmlns:p14="http://schemas.microsoft.com/office/powerpoint/2010/main" val="3358848768"/>
              </p:ext>
            </p:extLst>
          </p:nvPr>
        </p:nvGraphicFramePr>
        <p:xfrm>
          <a:off x="756000" y="2435177"/>
          <a:ext cx="2532677" cy="2380103"/>
        </p:xfrm>
        <a:graphic>
          <a:graphicData uri="http://schemas.openxmlformats.org/drawingml/2006/table">
            <a:tbl>
              <a:tblPr/>
              <a:tblGrid>
                <a:gridCol w="590043">
                  <a:extLst>
                    <a:ext uri="{9D8B030D-6E8A-4147-A177-3AD203B41FA5}">
                      <a16:colId xmlns:a16="http://schemas.microsoft.com/office/drawing/2014/main" val="20000"/>
                    </a:ext>
                  </a:extLst>
                </a:gridCol>
                <a:gridCol w="1942634">
                  <a:extLst>
                    <a:ext uri="{9D8B030D-6E8A-4147-A177-3AD203B41FA5}">
                      <a16:colId xmlns:a16="http://schemas.microsoft.com/office/drawing/2014/main" val="20001"/>
                    </a:ext>
                  </a:extLst>
                </a:gridCol>
              </a:tblGrid>
              <a:tr h="595026">
                <a:tc>
                  <a:txBody>
                    <a:bodyPr/>
                    <a:lstStyle/>
                    <a:p>
                      <a:pPr algn="ctr">
                        <a:lnSpc>
                          <a:spcPct val="100000"/>
                        </a:lnSpc>
                        <a:defRPr/>
                      </a:pPr>
                      <a:r>
                        <a:rPr lang="en-US" sz="700" dirty="0">
                          <a:solidFill>
                            <a:srgbClr val="000000"/>
                          </a:solidFill>
                          <a:latin typeface="Poppins Bold"/>
                        </a:rPr>
                        <a:t>John</a:t>
                      </a:r>
                      <a:endParaRPr lang="en-US" sz="1100" dirty="0"/>
                    </a:p>
                  </a:txBody>
                  <a:tcPr marL="114300" marR="114300" marT="114300" marB="114300" anchor="ctr">
                    <a:lnL w="7408" cap="flat" cmpd="sng" algn="ctr">
                      <a:solidFill>
                        <a:srgbClr val="000000"/>
                      </a:solidFill>
                      <a:prstDash val="solid"/>
                      <a:round/>
                      <a:headEnd type="none" w="med" len="med"/>
                      <a:tailEnd type="none" w="med" len="med"/>
                    </a:lnL>
                    <a:lnR w="7408" cap="flat" cmpd="sng" algn="ctr">
                      <a:solidFill>
                        <a:srgbClr val="000000"/>
                      </a:solidFill>
                      <a:prstDash val="solid"/>
                      <a:round/>
                      <a:headEnd type="none" w="med" len="med"/>
                      <a:tailEnd type="none" w="med" len="med"/>
                    </a:lnR>
                    <a:lnT w="7408" cap="flat" cmpd="sng" algn="ctr">
                      <a:solidFill>
                        <a:srgbClr val="000000"/>
                      </a:solidFill>
                      <a:prstDash val="solid"/>
                      <a:round/>
                      <a:headEnd type="none" w="med" len="med"/>
                      <a:tailEnd type="none" w="med" len="med"/>
                    </a:lnT>
                    <a:lnB w="7408" cap="flat" cmpd="sng" algn="ctr">
                      <a:solidFill>
                        <a:srgbClr val="000000"/>
                      </a:solidFill>
                      <a:prstDash val="solid"/>
                      <a:round/>
                      <a:headEnd type="none" w="med" len="med"/>
                      <a:tailEnd type="none" w="med" len="med"/>
                    </a:lnB>
                  </a:tcPr>
                </a:tc>
                <a:tc>
                  <a:txBody>
                    <a:bodyPr/>
                    <a:lstStyle/>
                    <a:p>
                      <a:pPr algn="l">
                        <a:lnSpc>
                          <a:spcPct val="100000"/>
                        </a:lnSpc>
                        <a:defRPr/>
                      </a:pPr>
                      <a:r>
                        <a:rPr lang="en-US" sz="700">
                          <a:solidFill>
                            <a:srgbClr val="000000"/>
                          </a:solidFill>
                          <a:latin typeface="Poppins"/>
                        </a:rPr>
                        <a:t>John graduated from high school with honors and will be attending XYZ University in the fall</a:t>
                      </a:r>
                      <a:endParaRPr lang="en-US" sz="1100"/>
                    </a:p>
                  </a:txBody>
                  <a:tcPr marL="114300" marR="114300" marT="114300" marB="114300" anchor="ctr">
                    <a:lnL w="7408" cap="flat" cmpd="sng" algn="ctr">
                      <a:solidFill>
                        <a:srgbClr val="000000"/>
                      </a:solidFill>
                      <a:prstDash val="solid"/>
                      <a:round/>
                      <a:headEnd type="none" w="med" len="med"/>
                      <a:tailEnd type="none" w="med" len="med"/>
                    </a:lnL>
                    <a:lnR w="7408" cap="flat" cmpd="sng" algn="ctr">
                      <a:solidFill>
                        <a:srgbClr val="000000"/>
                      </a:solidFill>
                      <a:prstDash val="solid"/>
                      <a:round/>
                      <a:headEnd type="none" w="med" len="med"/>
                      <a:tailEnd type="none" w="med" len="med"/>
                    </a:lnR>
                    <a:lnT w="7408" cap="flat" cmpd="sng" algn="ctr">
                      <a:solidFill>
                        <a:srgbClr val="000000"/>
                      </a:solidFill>
                      <a:prstDash val="solid"/>
                      <a:round/>
                      <a:headEnd type="none" w="med" len="med"/>
                      <a:tailEnd type="none" w="med" len="med"/>
                    </a:lnT>
                    <a:lnB w="740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79326">
                <a:tc>
                  <a:txBody>
                    <a:bodyPr/>
                    <a:lstStyle/>
                    <a:p>
                      <a:pPr algn="ctr">
                        <a:lnSpc>
                          <a:spcPct val="100000"/>
                        </a:lnSpc>
                        <a:defRPr/>
                      </a:pPr>
                      <a:r>
                        <a:rPr lang="en-US" sz="700">
                          <a:solidFill>
                            <a:srgbClr val="000000"/>
                          </a:solidFill>
                          <a:latin typeface="Poppins Bold"/>
                        </a:rPr>
                        <a:t>Saral</a:t>
                      </a:r>
                      <a:endParaRPr lang="en-US" sz="1100"/>
                    </a:p>
                  </a:txBody>
                  <a:tcPr marL="114300" marR="114300" marT="114300" marB="114300" anchor="ctr">
                    <a:lnL w="7408" cap="flat" cmpd="sng" algn="ctr">
                      <a:solidFill>
                        <a:srgbClr val="000000"/>
                      </a:solidFill>
                      <a:prstDash val="solid"/>
                      <a:round/>
                      <a:headEnd type="none" w="med" len="med"/>
                      <a:tailEnd type="none" w="med" len="med"/>
                    </a:lnL>
                    <a:lnR w="7408" cap="flat" cmpd="sng" algn="ctr">
                      <a:solidFill>
                        <a:srgbClr val="000000"/>
                      </a:solidFill>
                      <a:prstDash val="solid"/>
                      <a:round/>
                      <a:headEnd type="none" w="med" len="med"/>
                      <a:tailEnd type="none" w="med" len="med"/>
                    </a:lnR>
                    <a:lnT w="7408" cap="flat" cmpd="sng" algn="ctr">
                      <a:solidFill>
                        <a:srgbClr val="000000"/>
                      </a:solidFill>
                      <a:prstDash val="solid"/>
                      <a:round/>
                      <a:headEnd type="none" w="med" len="med"/>
                      <a:tailEnd type="none" w="med" len="med"/>
                    </a:lnT>
                    <a:lnB w="7408" cap="flat" cmpd="sng" algn="ctr">
                      <a:solidFill>
                        <a:srgbClr val="000000"/>
                      </a:solidFill>
                      <a:prstDash val="solid"/>
                      <a:round/>
                      <a:headEnd type="none" w="med" len="med"/>
                      <a:tailEnd type="none" w="med" len="med"/>
                    </a:lnB>
                  </a:tcPr>
                </a:tc>
                <a:tc>
                  <a:txBody>
                    <a:bodyPr/>
                    <a:lstStyle/>
                    <a:p>
                      <a:pPr algn="l">
                        <a:lnSpc>
                          <a:spcPct val="100000"/>
                        </a:lnSpc>
                        <a:defRPr/>
                      </a:pPr>
                      <a:r>
                        <a:rPr lang="en-US" sz="700">
                          <a:solidFill>
                            <a:srgbClr val="000000"/>
                          </a:solidFill>
                          <a:latin typeface="Poppins"/>
                        </a:rPr>
                        <a:t>Sarah started a new job as a graphic designer at ABC Company</a:t>
                      </a:r>
                      <a:endParaRPr lang="en-US" sz="1100"/>
                    </a:p>
                  </a:txBody>
                  <a:tcPr marL="114300" marR="114300" marT="114300" marB="114300" anchor="ctr">
                    <a:lnL w="7408" cap="flat" cmpd="sng" algn="ctr">
                      <a:solidFill>
                        <a:srgbClr val="000000"/>
                      </a:solidFill>
                      <a:prstDash val="solid"/>
                      <a:round/>
                      <a:headEnd type="none" w="med" len="med"/>
                      <a:tailEnd type="none" w="med" len="med"/>
                    </a:lnL>
                    <a:lnR w="7408" cap="flat" cmpd="sng" algn="ctr">
                      <a:solidFill>
                        <a:srgbClr val="000000"/>
                      </a:solidFill>
                      <a:prstDash val="solid"/>
                      <a:round/>
                      <a:headEnd type="none" w="med" len="med"/>
                      <a:tailEnd type="none" w="med" len="med"/>
                    </a:lnR>
                    <a:lnT w="7408" cap="flat" cmpd="sng" algn="ctr">
                      <a:solidFill>
                        <a:srgbClr val="000000"/>
                      </a:solidFill>
                      <a:prstDash val="solid"/>
                      <a:round/>
                      <a:headEnd type="none" w="med" len="med"/>
                      <a:tailEnd type="none" w="med" len="med"/>
                    </a:lnT>
                    <a:lnB w="740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10725">
                <a:tc>
                  <a:txBody>
                    <a:bodyPr/>
                    <a:lstStyle/>
                    <a:p>
                      <a:pPr algn="ctr">
                        <a:lnSpc>
                          <a:spcPct val="100000"/>
                        </a:lnSpc>
                        <a:defRPr/>
                      </a:pPr>
                      <a:r>
                        <a:rPr lang="en-US" sz="700" dirty="0">
                          <a:solidFill>
                            <a:srgbClr val="000000"/>
                          </a:solidFill>
                          <a:latin typeface="Poppins Bold"/>
                        </a:rPr>
                        <a:t>Tom</a:t>
                      </a:r>
                      <a:endParaRPr lang="en-US" sz="1100" dirty="0"/>
                    </a:p>
                  </a:txBody>
                  <a:tcPr marL="114300" marR="114300" marT="114300" marB="114300" anchor="ctr">
                    <a:lnL w="7408" cap="flat" cmpd="sng" algn="ctr">
                      <a:solidFill>
                        <a:srgbClr val="000000"/>
                      </a:solidFill>
                      <a:prstDash val="solid"/>
                      <a:round/>
                      <a:headEnd type="none" w="med" len="med"/>
                      <a:tailEnd type="none" w="med" len="med"/>
                    </a:lnL>
                    <a:lnR w="7408" cap="flat" cmpd="sng" algn="ctr">
                      <a:solidFill>
                        <a:srgbClr val="000000"/>
                      </a:solidFill>
                      <a:prstDash val="solid"/>
                      <a:round/>
                      <a:headEnd type="none" w="med" len="med"/>
                      <a:tailEnd type="none" w="med" len="med"/>
                    </a:lnR>
                    <a:lnT w="7408" cap="flat" cmpd="sng" algn="ctr">
                      <a:solidFill>
                        <a:srgbClr val="000000"/>
                      </a:solidFill>
                      <a:prstDash val="solid"/>
                      <a:round/>
                      <a:headEnd type="none" w="med" len="med"/>
                      <a:tailEnd type="none" w="med" len="med"/>
                    </a:lnT>
                    <a:lnB w="7408" cap="flat" cmpd="sng" algn="ctr">
                      <a:solidFill>
                        <a:srgbClr val="000000"/>
                      </a:solidFill>
                      <a:prstDash val="solid"/>
                      <a:round/>
                      <a:headEnd type="none" w="med" len="med"/>
                      <a:tailEnd type="none" w="med" len="med"/>
                    </a:lnB>
                  </a:tcPr>
                </a:tc>
                <a:tc>
                  <a:txBody>
                    <a:bodyPr/>
                    <a:lstStyle/>
                    <a:p>
                      <a:pPr algn="l">
                        <a:lnSpc>
                          <a:spcPct val="100000"/>
                        </a:lnSpc>
                        <a:defRPr/>
                      </a:pPr>
                      <a:r>
                        <a:rPr lang="en-US" sz="700" dirty="0">
                          <a:solidFill>
                            <a:srgbClr val="000000"/>
                          </a:solidFill>
                          <a:latin typeface="Poppins"/>
                        </a:rPr>
                        <a:t>Tom and his family went on a camping trip to Yosemite National Park and had a great time exploring the outdoors</a:t>
                      </a:r>
                      <a:endParaRPr lang="en-US" sz="1100" dirty="0"/>
                    </a:p>
                  </a:txBody>
                  <a:tcPr marL="114300" marR="114300" marT="114300" marB="114300" anchor="ctr">
                    <a:lnL w="7408" cap="flat" cmpd="sng" algn="ctr">
                      <a:solidFill>
                        <a:srgbClr val="000000"/>
                      </a:solidFill>
                      <a:prstDash val="solid"/>
                      <a:round/>
                      <a:headEnd type="none" w="med" len="med"/>
                      <a:tailEnd type="none" w="med" len="med"/>
                    </a:lnL>
                    <a:lnR w="7408" cap="flat" cmpd="sng" algn="ctr">
                      <a:solidFill>
                        <a:srgbClr val="000000"/>
                      </a:solidFill>
                      <a:prstDash val="solid"/>
                      <a:round/>
                      <a:headEnd type="none" w="med" len="med"/>
                      <a:tailEnd type="none" w="med" len="med"/>
                    </a:lnR>
                    <a:lnT w="7408" cap="flat" cmpd="sng" algn="ctr">
                      <a:solidFill>
                        <a:srgbClr val="000000"/>
                      </a:solidFill>
                      <a:prstDash val="solid"/>
                      <a:round/>
                      <a:headEnd type="none" w="med" len="med"/>
                      <a:tailEnd type="none" w="med" len="med"/>
                    </a:lnT>
                    <a:lnB w="740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95026">
                <a:tc>
                  <a:txBody>
                    <a:bodyPr/>
                    <a:lstStyle/>
                    <a:p>
                      <a:pPr algn="ctr">
                        <a:lnSpc>
                          <a:spcPct val="100000"/>
                        </a:lnSpc>
                        <a:defRPr/>
                      </a:pPr>
                      <a:r>
                        <a:rPr lang="en-US" sz="700">
                          <a:solidFill>
                            <a:srgbClr val="000000"/>
                          </a:solidFill>
                          <a:latin typeface="Poppins Bold"/>
                        </a:rPr>
                        <a:t>Emily</a:t>
                      </a:r>
                      <a:endParaRPr lang="en-US" sz="1100"/>
                    </a:p>
                  </a:txBody>
                  <a:tcPr marL="114300" marR="114300" marT="114300" marB="114300" anchor="ctr">
                    <a:lnL w="7408" cap="flat" cmpd="sng" algn="ctr">
                      <a:solidFill>
                        <a:srgbClr val="000000"/>
                      </a:solidFill>
                      <a:prstDash val="solid"/>
                      <a:round/>
                      <a:headEnd type="none" w="med" len="med"/>
                      <a:tailEnd type="none" w="med" len="med"/>
                    </a:lnL>
                    <a:lnR w="7408" cap="flat" cmpd="sng" algn="ctr">
                      <a:solidFill>
                        <a:srgbClr val="000000"/>
                      </a:solidFill>
                      <a:prstDash val="solid"/>
                      <a:round/>
                      <a:headEnd type="none" w="med" len="med"/>
                      <a:tailEnd type="none" w="med" len="med"/>
                    </a:lnR>
                    <a:lnT w="7408" cap="flat" cmpd="sng" algn="ctr">
                      <a:solidFill>
                        <a:srgbClr val="000000"/>
                      </a:solidFill>
                      <a:prstDash val="solid"/>
                      <a:round/>
                      <a:headEnd type="none" w="med" len="med"/>
                      <a:tailEnd type="none" w="med" len="med"/>
                    </a:lnT>
                    <a:lnB w="7408" cap="flat" cmpd="sng" algn="ctr">
                      <a:solidFill>
                        <a:srgbClr val="000000"/>
                      </a:solidFill>
                      <a:prstDash val="solid"/>
                      <a:round/>
                      <a:headEnd type="none" w="med" len="med"/>
                      <a:tailEnd type="none" w="med" len="med"/>
                    </a:lnB>
                  </a:tcPr>
                </a:tc>
                <a:tc>
                  <a:txBody>
                    <a:bodyPr/>
                    <a:lstStyle/>
                    <a:p>
                      <a:pPr algn="l">
                        <a:lnSpc>
                          <a:spcPct val="100000"/>
                        </a:lnSpc>
                        <a:defRPr/>
                      </a:pPr>
                      <a:r>
                        <a:rPr lang="en-US" sz="700" dirty="0">
                          <a:solidFill>
                            <a:srgbClr val="000000"/>
                          </a:solidFill>
                          <a:latin typeface="Poppins"/>
                        </a:rPr>
                        <a:t>Emily celebrated her 10th birthday with a pool party and all her friends had a blast</a:t>
                      </a:r>
                      <a:endParaRPr lang="en-US" sz="1100" dirty="0"/>
                    </a:p>
                  </a:txBody>
                  <a:tcPr marL="114300" marR="114300" marT="114300" marB="114300" anchor="ctr">
                    <a:lnL w="7408" cap="flat" cmpd="sng" algn="ctr">
                      <a:solidFill>
                        <a:srgbClr val="000000"/>
                      </a:solidFill>
                      <a:prstDash val="solid"/>
                      <a:round/>
                      <a:headEnd type="none" w="med" len="med"/>
                      <a:tailEnd type="none" w="med" len="med"/>
                    </a:lnL>
                    <a:lnR w="7408" cap="flat" cmpd="sng" algn="ctr">
                      <a:solidFill>
                        <a:srgbClr val="000000"/>
                      </a:solidFill>
                      <a:prstDash val="solid"/>
                      <a:round/>
                      <a:headEnd type="none" w="med" len="med"/>
                      <a:tailEnd type="none" w="med" len="med"/>
                    </a:lnR>
                    <a:lnT w="7408" cap="flat" cmpd="sng" algn="ctr">
                      <a:solidFill>
                        <a:srgbClr val="000000"/>
                      </a:solidFill>
                      <a:prstDash val="solid"/>
                      <a:round/>
                      <a:headEnd type="none" w="med" len="med"/>
                      <a:tailEnd type="none" w="med" len="med"/>
                    </a:lnT>
                    <a:lnB w="740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23" name="Group 22">
            <a:extLst>
              <a:ext uri="{FF2B5EF4-FFF2-40B4-BE49-F238E27FC236}">
                <a16:creationId xmlns:a16="http://schemas.microsoft.com/office/drawing/2014/main" id="{4F58C5A4-B174-AC78-6666-A2F6BEF383BF}"/>
              </a:ext>
            </a:extLst>
          </p:cNvPr>
          <p:cNvGrpSpPr/>
          <p:nvPr/>
        </p:nvGrpSpPr>
        <p:grpSpPr>
          <a:xfrm>
            <a:off x="756000" y="684000"/>
            <a:ext cx="6067646" cy="9763725"/>
            <a:chOff x="756000" y="684000"/>
            <a:chExt cx="6067646" cy="9763725"/>
          </a:xfrm>
        </p:grpSpPr>
        <p:sp>
          <p:nvSpPr>
            <p:cNvPr id="2" name="AutoShape 2"/>
            <p:cNvSpPr/>
            <p:nvPr/>
          </p:nvSpPr>
          <p:spPr>
            <a:xfrm>
              <a:off x="756000" y="1568605"/>
              <a:ext cx="6061096" cy="0"/>
            </a:xfrm>
            <a:prstGeom prst="line">
              <a:avLst/>
            </a:prstGeom>
            <a:ln w="9525" cap="flat">
              <a:solidFill>
                <a:srgbClr val="000000"/>
              </a:solidFill>
              <a:prstDash val="solid"/>
              <a:headEnd type="none" w="sm" len="sm"/>
              <a:tailEnd type="none" w="sm" len="sm"/>
            </a:ln>
          </p:spPr>
        </p:sp>
        <p:sp>
          <p:nvSpPr>
            <p:cNvPr id="3" name="AutoShape 3"/>
            <p:cNvSpPr/>
            <p:nvPr/>
          </p:nvSpPr>
          <p:spPr>
            <a:xfrm>
              <a:off x="756000" y="684000"/>
              <a:ext cx="6061096" cy="0"/>
            </a:xfrm>
            <a:prstGeom prst="line">
              <a:avLst/>
            </a:prstGeom>
            <a:ln w="9525" cap="flat">
              <a:solidFill>
                <a:srgbClr val="000000"/>
              </a:solidFill>
              <a:prstDash val="solid"/>
              <a:headEnd type="none" w="sm" len="sm"/>
              <a:tailEnd type="none" w="sm" len="sm"/>
            </a:ln>
          </p:spPr>
        </p:sp>
        <p:pic>
          <p:nvPicPr>
            <p:cNvPr id="4" name="Picture 4"/>
            <p:cNvPicPr>
              <a:picLocks noChangeAspect="1"/>
            </p:cNvPicPr>
            <p:nvPr/>
          </p:nvPicPr>
          <p:blipFill>
            <a:blip r:embed="rId2"/>
            <a:srcRect l="30913" r="30913"/>
            <a:stretch>
              <a:fillRect/>
            </a:stretch>
          </p:blipFill>
          <p:spPr>
            <a:xfrm>
              <a:off x="756000" y="5346000"/>
              <a:ext cx="2532677" cy="4423043"/>
            </a:xfrm>
            <a:prstGeom prst="rect">
              <a:avLst/>
            </a:prstGeom>
          </p:spPr>
        </p:pic>
        <p:pic>
          <p:nvPicPr>
            <p:cNvPr id="5" name="Picture 5"/>
            <p:cNvPicPr>
              <a:picLocks noChangeAspect="1"/>
            </p:cNvPicPr>
            <p:nvPr/>
          </p:nvPicPr>
          <p:blipFill>
            <a:blip r:embed="rId3"/>
            <a:srcRect l="15633" r="15633"/>
            <a:stretch>
              <a:fillRect/>
            </a:stretch>
          </p:blipFill>
          <p:spPr>
            <a:xfrm>
              <a:off x="3766904" y="1871305"/>
              <a:ext cx="3037096" cy="2943976"/>
            </a:xfrm>
            <a:prstGeom prst="rect">
              <a:avLst/>
            </a:prstGeom>
          </p:spPr>
        </p:pic>
        <p:sp>
          <p:nvSpPr>
            <p:cNvPr id="7" name="TextBox 7"/>
            <p:cNvSpPr txBox="1"/>
            <p:nvPr/>
          </p:nvSpPr>
          <p:spPr>
            <a:xfrm>
              <a:off x="756000" y="801141"/>
              <a:ext cx="4584601" cy="527004"/>
            </a:xfrm>
            <a:prstGeom prst="rect">
              <a:avLst/>
            </a:prstGeom>
          </p:spPr>
          <p:txBody>
            <a:bodyPr lIns="0" tIns="0" rIns="0" bIns="0" rtlCol="0" anchor="t">
              <a:spAutoFit/>
            </a:bodyPr>
            <a:lstStyle/>
            <a:p>
              <a:pPr>
                <a:lnSpc>
                  <a:spcPts val="4423"/>
                </a:lnSpc>
              </a:pPr>
              <a:r>
                <a:rPr lang="en-US" sz="3159" spc="126" dirty="0">
                  <a:solidFill>
                    <a:srgbClr val="000000"/>
                  </a:solidFill>
                  <a:latin typeface="FreightDispProBook-Italic" panose="02000603080000090004" pitchFamily="2" charset="0"/>
                </a:rPr>
                <a:t>Family newsletter</a:t>
              </a:r>
            </a:p>
          </p:txBody>
        </p:sp>
        <p:sp>
          <p:nvSpPr>
            <p:cNvPr id="8" name="TextBox 8"/>
            <p:cNvSpPr txBox="1"/>
            <p:nvPr/>
          </p:nvSpPr>
          <p:spPr>
            <a:xfrm>
              <a:off x="3786548" y="5688900"/>
              <a:ext cx="3037096" cy="1977390"/>
            </a:xfrm>
            <a:prstGeom prst="rect">
              <a:avLst/>
            </a:prstGeom>
          </p:spPr>
          <p:txBody>
            <a:bodyPr lIns="0" tIns="0" rIns="0" bIns="0" rtlCol="0" anchor="t">
              <a:spAutoFit/>
            </a:bodyPr>
            <a:lstStyle/>
            <a:p>
              <a:pPr>
                <a:lnSpc>
                  <a:spcPts val="1260"/>
                </a:lnSpc>
              </a:pPr>
              <a:r>
                <a:rPr lang="en-US" sz="900" spc="13" dirty="0">
                  <a:solidFill>
                    <a:srgbClr val="000000"/>
                  </a:solidFill>
                  <a:latin typeface="Poppins"/>
                </a:rPr>
                <a:t>We're excited to announce an upcoming event for our family! On July 4th, we'll be hosting a family BBQ and fireworks display at the park. It's a great opportunity for us all to come together and celebrate our love for each other and our country. We'll have plenty of food, drinks, and activities for everyone to enjoy, including a cornhole tournament, water balloon toss, and face painting for the kids. As the sun goes down, we'll light up the night sky with an amazing fireworks display. Don't miss out on the fun! Be sure to mark your calendars and RSVP to let us know you'll be there. We can't wait to see you all there!</a:t>
              </a:r>
            </a:p>
          </p:txBody>
        </p:sp>
        <p:sp>
          <p:nvSpPr>
            <p:cNvPr id="9" name="TextBox 9"/>
            <p:cNvSpPr txBox="1"/>
            <p:nvPr/>
          </p:nvSpPr>
          <p:spPr>
            <a:xfrm>
              <a:off x="3766904" y="8013700"/>
              <a:ext cx="3037096" cy="183768"/>
            </a:xfrm>
            <a:prstGeom prst="rect">
              <a:avLst/>
            </a:prstGeom>
          </p:spPr>
          <p:txBody>
            <a:bodyPr lIns="0" tIns="0" rIns="0" bIns="0" rtlCol="0" anchor="t">
              <a:spAutoFit/>
            </a:bodyPr>
            <a:lstStyle/>
            <a:p>
              <a:pPr marL="0" lvl="1" indent="0" algn="l">
                <a:lnSpc>
                  <a:spcPts val="1540"/>
                </a:lnSpc>
                <a:spcBef>
                  <a:spcPct val="0"/>
                </a:spcBef>
              </a:pPr>
              <a:r>
                <a:rPr lang="en-US" sz="1100" spc="16" dirty="0">
                  <a:solidFill>
                    <a:srgbClr val="000000"/>
                  </a:solidFill>
                  <a:latin typeface="Poppins SemiBold" panose="00000700000000000000" pitchFamily="2" charset="0"/>
                  <a:cs typeface="Poppins SemiBold" panose="00000700000000000000" pitchFamily="2" charset="0"/>
                </a:rPr>
                <a:t>RECIPES</a:t>
              </a:r>
            </a:p>
          </p:txBody>
        </p:sp>
        <p:sp>
          <p:nvSpPr>
            <p:cNvPr id="10" name="TextBox 10"/>
            <p:cNvSpPr txBox="1"/>
            <p:nvPr/>
          </p:nvSpPr>
          <p:spPr>
            <a:xfrm>
              <a:off x="3786548" y="5298375"/>
              <a:ext cx="2532677" cy="251287"/>
            </a:xfrm>
            <a:prstGeom prst="rect">
              <a:avLst/>
            </a:prstGeom>
          </p:spPr>
          <p:txBody>
            <a:bodyPr lIns="0" tIns="0" rIns="0" bIns="0" rtlCol="0" anchor="t">
              <a:spAutoFit/>
            </a:bodyPr>
            <a:lstStyle/>
            <a:p>
              <a:pPr marL="0" lvl="0" indent="0">
                <a:lnSpc>
                  <a:spcPts val="2100"/>
                </a:lnSpc>
                <a:spcBef>
                  <a:spcPct val="0"/>
                </a:spcBef>
              </a:pPr>
              <a:r>
                <a:rPr lang="en-US" sz="1500" spc="60" dirty="0">
                  <a:solidFill>
                    <a:srgbClr val="000000"/>
                  </a:solidFill>
                  <a:latin typeface="FreightDispProBook-Italic" panose="02000603080000090004" pitchFamily="2" charset="0"/>
                </a:rPr>
                <a:t>Upcoming Events</a:t>
              </a:r>
            </a:p>
          </p:txBody>
        </p:sp>
        <p:sp>
          <p:nvSpPr>
            <p:cNvPr id="11" name="TextBox 11"/>
            <p:cNvSpPr txBox="1"/>
            <p:nvPr/>
          </p:nvSpPr>
          <p:spPr>
            <a:xfrm>
              <a:off x="5641103" y="1019940"/>
              <a:ext cx="1175993" cy="167482"/>
            </a:xfrm>
            <a:prstGeom prst="rect">
              <a:avLst/>
            </a:prstGeom>
          </p:spPr>
          <p:txBody>
            <a:bodyPr lIns="0" tIns="0" rIns="0" bIns="0" rtlCol="0" anchor="t">
              <a:spAutoFit/>
            </a:bodyPr>
            <a:lstStyle/>
            <a:p>
              <a:pPr algn="r">
                <a:lnSpc>
                  <a:spcPts val="1400"/>
                </a:lnSpc>
                <a:spcBef>
                  <a:spcPct val="0"/>
                </a:spcBef>
              </a:pPr>
              <a:r>
                <a:rPr lang="en-US" sz="1000" spc="100" dirty="0">
                  <a:solidFill>
                    <a:srgbClr val="000000"/>
                  </a:solidFill>
                  <a:latin typeface="FreightDispProBook-Italic" panose="02000603080000090004" pitchFamily="2" charset="0"/>
                </a:rPr>
                <a:t>JULY 2029</a:t>
              </a:r>
            </a:p>
          </p:txBody>
        </p:sp>
        <p:sp>
          <p:nvSpPr>
            <p:cNvPr id="12" name="TextBox 12"/>
            <p:cNvSpPr txBox="1"/>
            <p:nvPr/>
          </p:nvSpPr>
          <p:spPr>
            <a:xfrm>
              <a:off x="756000" y="1852255"/>
              <a:ext cx="2750983" cy="415498"/>
            </a:xfrm>
            <a:prstGeom prst="rect">
              <a:avLst/>
            </a:prstGeom>
          </p:spPr>
          <p:txBody>
            <a:bodyPr lIns="0" tIns="0" rIns="0" bIns="0" rtlCol="0" anchor="t">
              <a:spAutoFit/>
            </a:bodyPr>
            <a:lstStyle/>
            <a:p>
              <a:r>
                <a:rPr lang="en-US" sz="900" spc="13" dirty="0">
                  <a:solidFill>
                    <a:srgbClr val="000000"/>
                  </a:solidFill>
                  <a:latin typeface="Poppins Italics"/>
                </a:rPr>
                <a:t>This month, we have lots of exciting news to share with you, including updates on our family members and upcoming events.</a:t>
              </a:r>
            </a:p>
          </p:txBody>
        </p:sp>
        <p:grpSp>
          <p:nvGrpSpPr>
            <p:cNvPr id="13" name="Group 13"/>
            <p:cNvGrpSpPr/>
            <p:nvPr/>
          </p:nvGrpSpPr>
          <p:grpSpPr>
            <a:xfrm>
              <a:off x="3766904" y="8266876"/>
              <a:ext cx="3056742" cy="442540"/>
              <a:chOff x="0" y="-19051"/>
              <a:chExt cx="4075655" cy="590052"/>
            </a:xfrm>
          </p:grpSpPr>
          <p:sp>
            <p:nvSpPr>
              <p:cNvPr id="14" name="TextBox 14"/>
              <p:cNvSpPr txBox="1"/>
              <p:nvPr/>
            </p:nvSpPr>
            <p:spPr>
              <a:xfrm>
                <a:off x="0" y="-19051"/>
                <a:ext cx="4049462" cy="191770"/>
              </a:xfrm>
              <a:prstGeom prst="rect">
                <a:avLst/>
              </a:prstGeom>
            </p:spPr>
            <p:txBody>
              <a:bodyPr lIns="0" tIns="0" rIns="0" bIns="0" rtlCol="0" anchor="t">
                <a:spAutoFit/>
              </a:bodyPr>
              <a:lstStyle/>
              <a:p>
                <a:pPr algn="l"/>
                <a:r>
                  <a:rPr lang="en-US" sz="900" i="1" spc="13" dirty="0">
                    <a:solidFill>
                      <a:srgbClr val="000000"/>
                    </a:solidFill>
                    <a:latin typeface="Poppins SemiBold" panose="00000700000000000000" pitchFamily="2" charset="0"/>
                    <a:cs typeface="Poppins SemiBold" panose="00000700000000000000" pitchFamily="2" charset="0"/>
                  </a:rPr>
                  <a:t> 1 - Grandma's Potato Salad</a:t>
                </a:r>
              </a:p>
            </p:txBody>
          </p:sp>
          <p:sp>
            <p:nvSpPr>
              <p:cNvPr id="15" name="TextBox 15"/>
              <p:cNvSpPr txBox="1"/>
              <p:nvPr/>
            </p:nvSpPr>
            <p:spPr>
              <a:xfrm>
                <a:off x="26193" y="201670"/>
                <a:ext cx="4049462" cy="369331"/>
              </a:xfrm>
              <a:prstGeom prst="rect">
                <a:avLst/>
              </a:prstGeom>
            </p:spPr>
            <p:txBody>
              <a:bodyPr lIns="0" tIns="0" rIns="0" bIns="0" rtlCol="0" anchor="t">
                <a:spAutoFit/>
              </a:bodyPr>
              <a:lstStyle/>
              <a:p>
                <a:pPr algn="l"/>
                <a:r>
                  <a:rPr lang="en-US" sz="900" spc="13">
                    <a:solidFill>
                      <a:srgbClr val="000000"/>
                    </a:solidFill>
                    <a:latin typeface="Poppins"/>
                  </a:rPr>
                  <a:t>Ingredients: Potatoes, eggs, celery, onion, mayonnaise, mustard, vinegar, salt, pepper</a:t>
                </a:r>
              </a:p>
            </p:txBody>
          </p:sp>
        </p:grpSp>
        <p:grpSp>
          <p:nvGrpSpPr>
            <p:cNvPr id="16" name="Group 16"/>
            <p:cNvGrpSpPr/>
            <p:nvPr/>
          </p:nvGrpSpPr>
          <p:grpSpPr>
            <a:xfrm>
              <a:off x="3766904" y="8871518"/>
              <a:ext cx="2792475" cy="442540"/>
              <a:chOff x="0" y="-19051"/>
              <a:chExt cx="3723300" cy="590052"/>
            </a:xfrm>
          </p:grpSpPr>
          <p:sp>
            <p:nvSpPr>
              <p:cNvPr id="17" name="TextBox 17"/>
              <p:cNvSpPr txBox="1"/>
              <p:nvPr/>
            </p:nvSpPr>
            <p:spPr>
              <a:xfrm>
                <a:off x="0" y="-19051"/>
                <a:ext cx="3699372" cy="191770"/>
              </a:xfrm>
              <a:prstGeom prst="rect">
                <a:avLst/>
              </a:prstGeom>
            </p:spPr>
            <p:txBody>
              <a:bodyPr lIns="0" tIns="0" rIns="0" bIns="0" rtlCol="0" anchor="t">
                <a:spAutoFit/>
              </a:bodyPr>
              <a:lstStyle/>
              <a:p>
                <a:pPr algn="l"/>
                <a:r>
                  <a:rPr lang="en-US" sz="900" i="1" spc="13">
                    <a:solidFill>
                      <a:srgbClr val="000000"/>
                    </a:solidFill>
                    <a:latin typeface="Poppins SemiBold" panose="00000700000000000000" pitchFamily="2" charset="0"/>
                    <a:cs typeface="Poppins SemiBold" panose="00000700000000000000" pitchFamily="2" charset="0"/>
                  </a:rPr>
                  <a:t>2 - Uncle Bill's BBQ Ribs</a:t>
                </a:r>
              </a:p>
            </p:txBody>
          </p:sp>
          <p:sp>
            <p:nvSpPr>
              <p:cNvPr id="18" name="TextBox 18"/>
              <p:cNvSpPr txBox="1"/>
              <p:nvPr/>
            </p:nvSpPr>
            <p:spPr>
              <a:xfrm>
                <a:off x="23928" y="201670"/>
                <a:ext cx="3699372" cy="369331"/>
              </a:xfrm>
              <a:prstGeom prst="rect">
                <a:avLst/>
              </a:prstGeom>
            </p:spPr>
            <p:txBody>
              <a:bodyPr lIns="0" tIns="0" rIns="0" bIns="0" rtlCol="0" anchor="t">
                <a:spAutoFit/>
              </a:bodyPr>
              <a:lstStyle/>
              <a:p>
                <a:pPr algn="l"/>
                <a:r>
                  <a:rPr lang="en-US" sz="900" spc="13">
                    <a:solidFill>
                      <a:srgbClr val="000000"/>
                    </a:solidFill>
                    <a:latin typeface="Poppins"/>
                  </a:rPr>
                  <a:t>Ingredients: Pork ribs, BBQ sauce, brown sugar, salt, pepper, garlic powder, onion powder</a:t>
                </a:r>
              </a:p>
            </p:txBody>
          </p:sp>
        </p:grpSp>
        <p:grpSp>
          <p:nvGrpSpPr>
            <p:cNvPr id="19" name="Group 19"/>
            <p:cNvGrpSpPr/>
            <p:nvPr/>
          </p:nvGrpSpPr>
          <p:grpSpPr>
            <a:xfrm>
              <a:off x="3780000" y="9476160"/>
              <a:ext cx="2779379" cy="442540"/>
              <a:chOff x="0" y="-19051"/>
              <a:chExt cx="3705839" cy="590052"/>
            </a:xfrm>
          </p:grpSpPr>
          <p:sp>
            <p:nvSpPr>
              <p:cNvPr id="20" name="TextBox 20"/>
              <p:cNvSpPr txBox="1"/>
              <p:nvPr/>
            </p:nvSpPr>
            <p:spPr>
              <a:xfrm>
                <a:off x="0" y="-19051"/>
                <a:ext cx="3682023" cy="191770"/>
              </a:xfrm>
              <a:prstGeom prst="rect">
                <a:avLst/>
              </a:prstGeom>
            </p:spPr>
            <p:txBody>
              <a:bodyPr lIns="0" tIns="0" rIns="0" bIns="0" rtlCol="0" anchor="t">
                <a:spAutoFit/>
              </a:bodyPr>
              <a:lstStyle/>
              <a:p>
                <a:pPr algn="l"/>
                <a:r>
                  <a:rPr lang="en-US" sz="900" i="1" spc="13" dirty="0">
                    <a:solidFill>
                      <a:srgbClr val="000000"/>
                    </a:solidFill>
                    <a:latin typeface="Poppins SemiBold" panose="00000700000000000000" pitchFamily="2" charset="0"/>
                    <a:cs typeface="Poppins SemiBold" panose="00000700000000000000" pitchFamily="2" charset="0"/>
                  </a:rPr>
                  <a:t>3 - Aunt Sue's Strawberry Shortcake</a:t>
                </a:r>
              </a:p>
            </p:txBody>
          </p:sp>
          <p:sp>
            <p:nvSpPr>
              <p:cNvPr id="21" name="TextBox 21"/>
              <p:cNvSpPr txBox="1"/>
              <p:nvPr/>
            </p:nvSpPr>
            <p:spPr>
              <a:xfrm>
                <a:off x="23816" y="201670"/>
                <a:ext cx="3682023" cy="369331"/>
              </a:xfrm>
              <a:prstGeom prst="rect">
                <a:avLst/>
              </a:prstGeom>
            </p:spPr>
            <p:txBody>
              <a:bodyPr lIns="0" tIns="0" rIns="0" bIns="0" rtlCol="0" anchor="t">
                <a:spAutoFit/>
              </a:bodyPr>
              <a:lstStyle/>
              <a:p>
                <a:pPr algn="l"/>
                <a:r>
                  <a:rPr lang="en-US" sz="900" spc="13">
                    <a:solidFill>
                      <a:srgbClr val="000000"/>
                    </a:solidFill>
                    <a:latin typeface="Poppins"/>
                  </a:rPr>
                  <a:t>Ingredients: Fresh strawberries, angel food cake, whipped cream, sugar</a:t>
                </a:r>
              </a:p>
            </p:txBody>
          </p:sp>
        </p:grpSp>
        <p:pic>
          <p:nvPicPr>
            <p:cNvPr id="22"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200161" y="10256378"/>
              <a:ext cx="1159678" cy="191347"/>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300</Words>
  <Application>Microsoft Office PowerPoint</Application>
  <PresentationFormat>Custom</PresentationFormat>
  <Paragraphs>20</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Poppins</vt:lpstr>
      <vt:lpstr>Poppins SemiBold</vt:lpstr>
      <vt:lpstr>FreightDispProBook-Italic</vt:lpstr>
      <vt:lpstr>Poppins Italics</vt:lpstr>
      <vt:lpstr>Arial</vt:lpstr>
      <vt:lpstr>Poppins Bold</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Newsletter template II</dc:title>
  <cp:lastModifiedBy>HUONG NGUYEN THU</cp:lastModifiedBy>
  <cp:revision>3</cp:revision>
  <dcterms:created xsi:type="dcterms:W3CDTF">2006-08-16T00:00:00Z</dcterms:created>
  <dcterms:modified xsi:type="dcterms:W3CDTF">2023-03-09T21:51:07Z</dcterms:modified>
  <dc:identifier>DAFcW4JstuY</dc:identifier>
</cp:coreProperties>
</file>