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lack Mango" panose="02020A03060303060403" pitchFamily="18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4DF7796-8BF2-0A69-3223-C9C7A67C8884}"/>
              </a:ext>
            </a:extLst>
          </p:cNvPr>
          <p:cNvGrpSpPr/>
          <p:nvPr/>
        </p:nvGrpSpPr>
        <p:grpSpPr>
          <a:xfrm>
            <a:off x="-363048" y="0"/>
            <a:ext cx="7919549" cy="10692000"/>
            <a:chOff x="-363048" y="0"/>
            <a:chExt cx="7919549" cy="106920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 rotWithShape="1">
            <a:blip r:embed="rId2">
              <a:alphaModFix amt="42000"/>
            </a:blip>
            <a:srcRect l="1824" t="1737" r="9724"/>
            <a:stretch/>
          </p:blipFill>
          <p:spPr>
            <a:xfrm>
              <a:off x="1" y="0"/>
              <a:ext cx="7556500" cy="8458100"/>
            </a:xfrm>
            <a:prstGeom prst="rect">
              <a:avLst/>
            </a:prstGeom>
          </p:spPr>
        </p:pic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756000" y="4393098"/>
              <a:ext cx="3024000" cy="4517341"/>
              <a:chOff x="0" y="0"/>
              <a:chExt cx="5969000" cy="89166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27" y="6350"/>
                <a:ext cx="5968747" cy="8903970"/>
              </a:xfrm>
              <a:custGeom>
                <a:avLst/>
                <a:gdLst/>
                <a:ahLst/>
                <a:cxnLst/>
                <a:rect l="l" t="t" r="r" b="b"/>
                <a:pathLst>
                  <a:path w="5968747" h="8903970">
                    <a:moveTo>
                      <a:pt x="2988310" y="8903970"/>
                    </a:moveTo>
                    <a:lnTo>
                      <a:pt x="2980563" y="8903970"/>
                    </a:lnTo>
                    <a:cubicBezTo>
                      <a:pt x="2246376" y="8903970"/>
                      <a:pt x="1538224" y="8630412"/>
                      <a:pt x="986790" y="8133714"/>
                    </a:cubicBezTo>
                    <a:cubicBezTo>
                      <a:pt x="420243" y="7623429"/>
                      <a:pt x="76581" y="6921881"/>
                      <a:pt x="19177" y="6158230"/>
                    </a:cubicBezTo>
                    <a:lnTo>
                      <a:pt x="16510" y="6121781"/>
                    </a:lnTo>
                    <a:cubicBezTo>
                      <a:pt x="4064" y="5781802"/>
                      <a:pt x="0" y="2921762"/>
                      <a:pt x="23876" y="2678811"/>
                    </a:cubicBezTo>
                    <a:cubicBezTo>
                      <a:pt x="96647" y="1941195"/>
                      <a:pt x="439801" y="1261618"/>
                      <a:pt x="990092" y="765302"/>
                    </a:cubicBezTo>
                    <a:cubicBezTo>
                      <a:pt x="1537208" y="271780"/>
                      <a:pt x="2242439" y="0"/>
                      <a:pt x="2975737" y="0"/>
                    </a:cubicBezTo>
                    <a:lnTo>
                      <a:pt x="2992882" y="0"/>
                    </a:lnTo>
                    <a:cubicBezTo>
                      <a:pt x="3726180" y="0"/>
                      <a:pt x="4431411" y="271780"/>
                      <a:pt x="4978527" y="765302"/>
                    </a:cubicBezTo>
                    <a:cubicBezTo>
                      <a:pt x="5528945" y="1261745"/>
                      <a:pt x="5871972" y="1941195"/>
                      <a:pt x="5944743" y="2678684"/>
                    </a:cubicBezTo>
                    <a:cubicBezTo>
                      <a:pt x="5968747" y="2921762"/>
                      <a:pt x="5964555" y="5782310"/>
                      <a:pt x="5952109" y="6122289"/>
                    </a:cubicBezTo>
                    <a:lnTo>
                      <a:pt x="5951982" y="6125083"/>
                    </a:lnTo>
                    <a:lnTo>
                      <a:pt x="5949442" y="6158230"/>
                    </a:lnTo>
                    <a:cubicBezTo>
                      <a:pt x="5892038" y="6921881"/>
                      <a:pt x="5548376" y="7623429"/>
                      <a:pt x="4981829" y="8133715"/>
                    </a:cubicBezTo>
                    <a:cubicBezTo>
                      <a:pt x="4430522" y="8630412"/>
                      <a:pt x="3722497" y="8903970"/>
                      <a:pt x="2988310" y="8903970"/>
                    </a:cubicBezTo>
                    <a:close/>
                    <a:moveTo>
                      <a:pt x="2975737" y="19050"/>
                    </a:moveTo>
                    <a:cubicBezTo>
                      <a:pt x="2247138" y="19050"/>
                      <a:pt x="1546479" y="289052"/>
                      <a:pt x="1002792" y="779399"/>
                    </a:cubicBezTo>
                    <a:cubicBezTo>
                      <a:pt x="455930" y="1272540"/>
                      <a:pt x="115062" y="1947799"/>
                      <a:pt x="42926" y="2680589"/>
                    </a:cubicBezTo>
                    <a:cubicBezTo>
                      <a:pt x="19050" y="2923286"/>
                      <a:pt x="23241" y="5781167"/>
                      <a:pt x="35560" y="6121019"/>
                    </a:cubicBezTo>
                    <a:lnTo>
                      <a:pt x="35687" y="6123686"/>
                    </a:lnTo>
                    <a:lnTo>
                      <a:pt x="38227" y="6156706"/>
                    </a:lnTo>
                    <a:cubicBezTo>
                      <a:pt x="95250" y="6915403"/>
                      <a:pt x="436626" y="7612507"/>
                      <a:pt x="999617" y="8119490"/>
                    </a:cubicBezTo>
                    <a:cubicBezTo>
                      <a:pt x="1547622" y="8613012"/>
                      <a:pt x="2251202" y="8884793"/>
                      <a:pt x="2980690" y="8884793"/>
                    </a:cubicBezTo>
                    <a:lnTo>
                      <a:pt x="2988437" y="8884793"/>
                    </a:lnTo>
                    <a:cubicBezTo>
                      <a:pt x="3717925" y="8884793"/>
                      <a:pt x="4421378" y="8613012"/>
                      <a:pt x="4969383" y="8119490"/>
                    </a:cubicBezTo>
                    <a:cubicBezTo>
                      <a:pt x="5532374" y="7612507"/>
                      <a:pt x="5873750" y="6915403"/>
                      <a:pt x="5930773" y="6156706"/>
                    </a:cubicBezTo>
                    <a:lnTo>
                      <a:pt x="5933313" y="6121527"/>
                    </a:lnTo>
                    <a:cubicBezTo>
                      <a:pt x="5945632" y="5781675"/>
                      <a:pt x="5949950" y="2923159"/>
                      <a:pt x="5925947" y="2680462"/>
                    </a:cubicBezTo>
                    <a:cubicBezTo>
                      <a:pt x="5853684" y="1947672"/>
                      <a:pt x="5512816" y="1272540"/>
                      <a:pt x="4965954" y="779272"/>
                    </a:cubicBezTo>
                    <a:cubicBezTo>
                      <a:pt x="4422140" y="289052"/>
                      <a:pt x="3721481" y="19050"/>
                      <a:pt x="2992882" y="19050"/>
                    </a:cubicBezTo>
                    <a:lnTo>
                      <a:pt x="2975737" y="19050"/>
                    </a:lnTo>
                    <a:close/>
                  </a:path>
                </a:pathLst>
              </a:custGeom>
              <a:solidFill>
                <a:srgbClr val="828493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148844" y="155701"/>
                <a:ext cx="5671185" cy="8605520"/>
              </a:xfrm>
              <a:custGeom>
                <a:avLst/>
                <a:gdLst/>
                <a:ahLst/>
                <a:cxnLst/>
                <a:rect l="l" t="t" r="r" b="b"/>
                <a:pathLst>
                  <a:path w="5671185" h="8605520">
                    <a:moveTo>
                      <a:pt x="2831846" y="8605394"/>
                    </a:moveTo>
                    <a:cubicBezTo>
                      <a:pt x="2134616" y="8605394"/>
                      <a:pt x="1462024" y="8345425"/>
                      <a:pt x="937895" y="7873493"/>
                    </a:cubicBezTo>
                    <a:cubicBezTo>
                      <a:pt x="399923" y="7388987"/>
                      <a:pt x="73660" y="6722873"/>
                      <a:pt x="19177" y="5997702"/>
                    </a:cubicBezTo>
                    <a:lnTo>
                      <a:pt x="16891" y="5966968"/>
                    </a:lnTo>
                    <a:cubicBezTo>
                      <a:pt x="4572" y="5629021"/>
                      <a:pt x="0" y="2784729"/>
                      <a:pt x="23749" y="2544064"/>
                    </a:cubicBezTo>
                    <a:cubicBezTo>
                      <a:pt x="92710" y="1843532"/>
                      <a:pt x="418592" y="1198245"/>
                      <a:pt x="941324" y="726821"/>
                    </a:cubicBezTo>
                    <a:cubicBezTo>
                      <a:pt x="1461008" y="258064"/>
                      <a:pt x="2130679" y="0"/>
                      <a:pt x="2827020" y="0"/>
                    </a:cubicBezTo>
                    <a:lnTo>
                      <a:pt x="2844165" y="0"/>
                    </a:lnTo>
                    <a:cubicBezTo>
                      <a:pt x="3540506" y="0"/>
                      <a:pt x="4210177" y="258191"/>
                      <a:pt x="4729861" y="726949"/>
                    </a:cubicBezTo>
                    <a:cubicBezTo>
                      <a:pt x="5252593" y="1198373"/>
                      <a:pt x="5578475" y="1843787"/>
                      <a:pt x="5647436" y="2544192"/>
                    </a:cubicBezTo>
                    <a:cubicBezTo>
                      <a:pt x="5671185" y="2784857"/>
                      <a:pt x="5666613" y="5629149"/>
                      <a:pt x="5654167" y="5967731"/>
                    </a:cubicBezTo>
                    <a:lnTo>
                      <a:pt x="5651881" y="5997830"/>
                    </a:lnTo>
                    <a:cubicBezTo>
                      <a:pt x="5597398" y="6722999"/>
                      <a:pt x="5271135" y="7389242"/>
                      <a:pt x="4733163" y="7873747"/>
                    </a:cubicBezTo>
                    <a:cubicBezTo>
                      <a:pt x="4209161" y="8345679"/>
                      <a:pt x="3536569" y="8605521"/>
                      <a:pt x="2839339" y="8605521"/>
                    </a:cubicBezTo>
                    <a:lnTo>
                      <a:pt x="2831846" y="8605521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63936" r="-63936"/>
                </a:stretch>
              </a:blip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058661" y="756000"/>
              <a:ext cx="2745339" cy="4101070"/>
              <a:chOff x="0" y="0"/>
              <a:chExt cx="5969000" cy="89166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7" y="6350"/>
                <a:ext cx="5968747" cy="8903970"/>
              </a:xfrm>
              <a:custGeom>
                <a:avLst/>
                <a:gdLst/>
                <a:ahLst/>
                <a:cxnLst/>
                <a:rect l="l" t="t" r="r" b="b"/>
                <a:pathLst>
                  <a:path w="5968747" h="8903970">
                    <a:moveTo>
                      <a:pt x="2988310" y="8903970"/>
                    </a:moveTo>
                    <a:lnTo>
                      <a:pt x="2980563" y="8903970"/>
                    </a:lnTo>
                    <a:cubicBezTo>
                      <a:pt x="2246376" y="8903970"/>
                      <a:pt x="1538224" y="8630412"/>
                      <a:pt x="986790" y="8133714"/>
                    </a:cubicBezTo>
                    <a:cubicBezTo>
                      <a:pt x="420243" y="7623429"/>
                      <a:pt x="76581" y="6921881"/>
                      <a:pt x="19177" y="6158230"/>
                    </a:cubicBezTo>
                    <a:lnTo>
                      <a:pt x="16510" y="6121781"/>
                    </a:lnTo>
                    <a:cubicBezTo>
                      <a:pt x="4064" y="5781802"/>
                      <a:pt x="0" y="2921762"/>
                      <a:pt x="23876" y="2678811"/>
                    </a:cubicBezTo>
                    <a:cubicBezTo>
                      <a:pt x="96647" y="1941195"/>
                      <a:pt x="439801" y="1261618"/>
                      <a:pt x="990092" y="765302"/>
                    </a:cubicBezTo>
                    <a:cubicBezTo>
                      <a:pt x="1537208" y="271780"/>
                      <a:pt x="2242439" y="0"/>
                      <a:pt x="2975737" y="0"/>
                    </a:cubicBezTo>
                    <a:lnTo>
                      <a:pt x="2992882" y="0"/>
                    </a:lnTo>
                    <a:cubicBezTo>
                      <a:pt x="3726180" y="0"/>
                      <a:pt x="4431411" y="271780"/>
                      <a:pt x="4978527" y="765302"/>
                    </a:cubicBezTo>
                    <a:cubicBezTo>
                      <a:pt x="5528945" y="1261745"/>
                      <a:pt x="5871972" y="1941195"/>
                      <a:pt x="5944743" y="2678684"/>
                    </a:cubicBezTo>
                    <a:cubicBezTo>
                      <a:pt x="5968747" y="2921762"/>
                      <a:pt x="5964555" y="5782310"/>
                      <a:pt x="5952109" y="6122289"/>
                    </a:cubicBezTo>
                    <a:lnTo>
                      <a:pt x="5951982" y="6125083"/>
                    </a:lnTo>
                    <a:lnTo>
                      <a:pt x="5949442" y="6158230"/>
                    </a:lnTo>
                    <a:cubicBezTo>
                      <a:pt x="5892038" y="6921881"/>
                      <a:pt x="5548376" y="7623429"/>
                      <a:pt x="4981829" y="8133715"/>
                    </a:cubicBezTo>
                    <a:cubicBezTo>
                      <a:pt x="4430522" y="8630412"/>
                      <a:pt x="3722497" y="8903970"/>
                      <a:pt x="2988310" y="8903970"/>
                    </a:cubicBezTo>
                    <a:close/>
                    <a:moveTo>
                      <a:pt x="2975737" y="19050"/>
                    </a:moveTo>
                    <a:cubicBezTo>
                      <a:pt x="2247138" y="19050"/>
                      <a:pt x="1546479" y="289052"/>
                      <a:pt x="1002792" y="779399"/>
                    </a:cubicBezTo>
                    <a:cubicBezTo>
                      <a:pt x="455930" y="1272540"/>
                      <a:pt x="115062" y="1947799"/>
                      <a:pt x="42926" y="2680589"/>
                    </a:cubicBezTo>
                    <a:cubicBezTo>
                      <a:pt x="19050" y="2923286"/>
                      <a:pt x="23241" y="5781167"/>
                      <a:pt x="35560" y="6121019"/>
                    </a:cubicBezTo>
                    <a:lnTo>
                      <a:pt x="35687" y="6123686"/>
                    </a:lnTo>
                    <a:lnTo>
                      <a:pt x="38227" y="6156706"/>
                    </a:lnTo>
                    <a:cubicBezTo>
                      <a:pt x="95250" y="6915403"/>
                      <a:pt x="436626" y="7612507"/>
                      <a:pt x="999617" y="8119490"/>
                    </a:cubicBezTo>
                    <a:cubicBezTo>
                      <a:pt x="1547622" y="8613012"/>
                      <a:pt x="2251202" y="8884793"/>
                      <a:pt x="2980690" y="8884793"/>
                    </a:cubicBezTo>
                    <a:lnTo>
                      <a:pt x="2988437" y="8884793"/>
                    </a:lnTo>
                    <a:cubicBezTo>
                      <a:pt x="3717925" y="8884793"/>
                      <a:pt x="4421378" y="8613012"/>
                      <a:pt x="4969383" y="8119490"/>
                    </a:cubicBezTo>
                    <a:cubicBezTo>
                      <a:pt x="5532374" y="7612507"/>
                      <a:pt x="5873750" y="6915403"/>
                      <a:pt x="5930773" y="6156706"/>
                    </a:cubicBezTo>
                    <a:lnTo>
                      <a:pt x="5933313" y="6121527"/>
                    </a:lnTo>
                    <a:cubicBezTo>
                      <a:pt x="5945632" y="5781675"/>
                      <a:pt x="5949950" y="2923159"/>
                      <a:pt x="5925947" y="2680462"/>
                    </a:cubicBezTo>
                    <a:cubicBezTo>
                      <a:pt x="5853684" y="1947672"/>
                      <a:pt x="5512816" y="1272540"/>
                      <a:pt x="4965954" y="779272"/>
                    </a:cubicBezTo>
                    <a:cubicBezTo>
                      <a:pt x="4422140" y="289052"/>
                      <a:pt x="3721481" y="19050"/>
                      <a:pt x="2992882" y="19050"/>
                    </a:cubicBezTo>
                    <a:lnTo>
                      <a:pt x="2975737" y="19050"/>
                    </a:lnTo>
                    <a:close/>
                  </a:path>
                </a:pathLst>
              </a:custGeom>
              <a:solidFill>
                <a:srgbClr val="828493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48844" y="155701"/>
                <a:ext cx="5671185" cy="8605520"/>
              </a:xfrm>
              <a:custGeom>
                <a:avLst/>
                <a:gdLst/>
                <a:ahLst/>
                <a:cxnLst/>
                <a:rect l="l" t="t" r="r" b="b"/>
                <a:pathLst>
                  <a:path w="5671185" h="8605520">
                    <a:moveTo>
                      <a:pt x="2831846" y="8605394"/>
                    </a:moveTo>
                    <a:cubicBezTo>
                      <a:pt x="2134616" y="8605394"/>
                      <a:pt x="1462024" y="8345425"/>
                      <a:pt x="937895" y="7873493"/>
                    </a:cubicBezTo>
                    <a:cubicBezTo>
                      <a:pt x="399923" y="7388987"/>
                      <a:pt x="73660" y="6722873"/>
                      <a:pt x="19177" y="5997702"/>
                    </a:cubicBezTo>
                    <a:lnTo>
                      <a:pt x="16891" y="5966968"/>
                    </a:lnTo>
                    <a:cubicBezTo>
                      <a:pt x="4572" y="5629021"/>
                      <a:pt x="0" y="2784729"/>
                      <a:pt x="23749" y="2544064"/>
                    </a:cubicBezTo>
                    <a:cubicBezTo>
                      <a:pt x="92710" y="1843532"/>
                      <a:pt x="418592" y="1198245"/>
                      <a:pt x="941324" y="726821"/>
                    </a:cubicBezTo>
                    <a:cubicBezTo>
                      <a:pt x="1461008" y="258064"/>
                      <a:pt x="2130679" y="0"/>
                      <a:pt x="2827020" y="0"/>
                    </a:cubicBezTo>
                    <a:lnTo>
                      <a:pt x="2844165" y="0"/>
                    </a:lnTo>
                    <a:cubicBezTo>
                      <a:pt x="3540506" y="0"/>
                      <a:pt x="4210177" y="258191"/>
                      <a:pt x="4729861" y="726949"/>
                    </a:cubicBezTo>
                    <a:cubicBezTo>
                      <a:pt x="5252593" y="1198373"/>
                      <a:pt x="5578475" y="1843787"/>
                      <a:pt x="5647436" y="2544192"/>
                    </a:cubicBezTo>
                    <a:cubicBezTo>
                      <a:pt x="5671185" y="2784857"/>
                      <a:pt x="5666613" y="5629149"/>
                      <a:pt x="5654167" y="5967731"/>
                    </a:cubicBezTo>
                    <a:lnTo>
                      <a:pt x="5651881" y="5997830"/>
                    </a:lnTo>
                    <a:cubicBezTo>
                      <a:pt x="5597398" y="6722999"/>
                      <a:pt x="5271135" y="7389242"/>
                      <a:pt x="4733163" y="7873747"/>
                    </a:cubicBezTo>
                    <a:cubicBezTo>
                      <a:pt x="4209161" y="8345679"/>
                      <a:pt x="3536569" y="8605521"/>
                      <a:pt x="2839339" y="8605521"/>
                    </a:cubicBezTo>
                    <a:lnTo>
                      <a:pt x="2831846" y="8605521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55628" r="-55628"/>
                </a:stretch>
              </a:blip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3248359" y="5485505"/>
              <a:ext cx="3105120" cy="599432"/>
              <a:chOff x="0" y="0"/>
              <a:chExt cx="1112805" cy="21482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12805" cy="214823"/>
              </a:xfrm>
              <a:custGeom>
                <a:avLst/>
                <a:gdLst/>
                <a:ahLst/>
                <a:cxnLst/>
                <a:rect l="l" t="t" r="r" b="b"/>
                <a:pathLst>
                  <a:path w="1112805" h="214823">
                    <a:moveTo>
                      <a:pt x="0" y="0"/>
                    </a:moveTo>
                    <a:lnTo>
                      <a:pt x="1112805" y="0"/>
                    </a:lnTo>
                    <a:lnTo>
                      <a:pt x="1112805" y="214823"/>
                    </a:lnTo>
                    <a:lnTo>
                      <a:pt x="0" y="214823"/>
                    </a:lnTo>
                    <a:close/>
                  </a:path>
                </a:pathLst>
              </a:custGeom>
              <a:solidFill>
                <a:srgbClr val="82849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63048" y="7660421"/>
              <a:ext cx="3024000" cy="3031579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756000" y="689325"/>
              <a:ext cx="2769167" cy="1074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08"/>
                </a:lnSpc>
              </a:pPr>
              <a:r>
                <a:rPr lang="en-US" sz="3077" b="1" spc="200" dirty="0">
                  <a:solidFill>
                    <a:srgbClr val="828493"/>
                  </a:solidFill>
                  <a:latin typeface="Black Mango" panose="02020A03060303060403" pitchFamily="18" charset="0"/>
                </a:rPr>
                <a:t>Fall newsletter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56000" y="1916714"/>
              <a:ext cx="3024000" cy="1650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83"/>
                </a:lnSpc>
              </a:pPr>
              <a:r>
                <a:rPr lang="en-US" sz="1399" dirty="0">
                  <a:solidFill>
                    <a:srgbClr val="422E25"/>
                  </a:solidFill>
                  <a:latin typeface="Lato"/>
                </a:rPr>
                <a:t>As we welcome the changing leaves and cooler temperatures, we want to take this opportunity to share the latest news and updates from [Company Name]. Here's what you can expect in our Fall newsletter: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709614" y="5588095"/>
              <a:ext cx="2182610" cy="356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spc="136" dirty="0">
                  <a:solidFill>
                    <a:srgbClr val="FFFFFF"/>
                  </a:solidFill>
                  <a:latin typeface="Black Mango"/>
                </a:rPr>
                <a:t>New Products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085479" y="6331473"/>
              <a:ext cx="2718521" cy="159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1"/>
                </a:lnSpc>
              </a:pPr>
              <a:r>
                <a:rPr lang="en-US" sz="1399" dirty="0">
                  <a:solidFill>
                    <a:srgbClr val="422E25"/>
                  </a:solidFill>
                  <a:latin typeface="Lato"/>
                </a:rPr>
                <a:t>We're always striving to provide innovative solutions to meet your needs. We're excited to announce the launch of new software applications and enhanced customer support features.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91525" y="8289756"/>
              <a:ext cx="2000700" cy="65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3"/>
                </a:lnSpc>
              </a:pPr>
              <a:r>
                <a:rPr lang="en-US" sz="1830" b="1" spc="119" dirty="0">
                  <a:solidFill>
                    <a:srgbClr val="828493"/>
                  </a:solidFill>
                  <a:latin typeface="Black Mango" panose="02020A03060303060403" pitchFamily="18" charset="0"/>
                </a:rPr>
                <a:t>SEE ALL THE COLLECTION!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058661" y="9744653"/>
              <a:ext cx="1159678" cy="191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Black Mango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</dc:title>
  <cp:lastModifiedBy>HUONG NGUYEN THU</cp:lastModifiedBy>
  <cp:revision>2</cp:revision>
  <dcterms:created xsi:type="dcterms:W3CDTF">2006-08-16T00:00:00Z</dcterms:created>
  <dcterms:modified xsi:type="dcterms:W3CDTF">2023-03-09T22:02:36Z</dcterms:modified>
  <dc:identifier>DAFcW4JstuY</dc:identifier>
</cp:coreProperties>
</file>