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Norwester" panose="00000506000000000000" pitchFamily="2" charset="0"/>
      <p:regular r:id="rId7"/>
    </p:embeddedFont>
    <p:embeddedFont>
      <p:font typeface="Open Sans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15C983C-0096-72CB-6BF6-F6A91EF9B93C}"/>
              </a:ext>
            </a:extLst>
          </p:cNvPr>
          <p:cNvGrpSpPr/>
          <p:nvPr/>
        </p:nvGrpSpPr>
        <p:grpSpPr>
          <a:xfrm>
            <a:off x="-245475" y="0"/>
            <a:ext cx="7801976" cy="11137900"/>
            <a:chOff x="-245475" y="0"/>
            <a:chExt cx="7801976" cy="111379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8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245475" y="6381296"/>
              <a:ext cx="1322302" cy="1349288"/>
            </a:xfrm>
            <a:prstGeom prst="rect">
              <a:avLst/>
            </a:prstGeom>
          </p:spPr>
        </p:pic>
        <p:sp>
          <p:nvSpPr>
            <p:cNvPr id="6" name="Freeform 6"/>
            <p:cNvSpPr/>
            <p:nvPr/>
          </p:nvSpPr>
          <p:spPr>
            <a:xfrm>
              <a:off x="825159" y="6381296"/>
              <a:ext cx="5387578" cy="4756604"/>
            </a:xfrm>
            <a:custGeom>
              <a:avLst/>
              <a:gdLst/>
              <a:ahLst/>
              <a:cxnLst/>
              <a:rect l="l" t="t" r="r" b="b"/>
              <a:pathLst>
                <a:path w="1930786" h="2051352">
                  <a:moveTo>
                    <a:pt x="43110" y="0"/>
                  </a:moveTo>
                  <a:lnTo>
                    <a:pt x="1887676" y="0"/>
                  </a:lnTo>
                  <a:cubicBezTo>
                    <a:pt x="1899110" y="0"/>
                    <a:pt x="1910075" y="4542"/>
                    <a:pt x="1918160" y="12627"/>
                  </a:cubicBezTo>
                  <a:cubicBezTo>
                    <a:pt x="1926244" y="20711"/>
                    <a:pt x="1930786" y="31676"/>
                    <a:pt x="1930786" y="43110"/>
                  </a:cubicBezTo>
                  <a:lnTo>
                    <a:pt x="1930786" y="2008243"/>
                  </a:lnTo>
                  <a:cubicBezTo>
                    <a:pt x="1930786" y="2019676"/>
                    <a:pt x="1926244" y="2030641"/>
                    <a:pt x="1918160" y="2038726"/>
                  </a:cubicBezTo>
                  <a:cubicBezTo>
                    <a:pt x="1910075" y="2046810"/>
                    <a:pt x="1899110" y="2051352"/>
                    <a:pt x="1887676" y="2051352"/>
                  </a:cubicBezTo>
                  <a:lnTo>
                    <a:pt x="43110" y="2051352"/>
                  </a:lnTo>
                  <a:cubicBezTo>
                    <a:pt x="31676" y="2051352"/>
                    <a:pt x="20711" y="2046810"/>
                    <a:pt x="12627" y="2038726"/>
                  </a:cubicBezTo>
                  <a:cubicBezTo>
                    <a:pt x="4542" y="2030641"/>
                    <a:pt x="0" y="2019676"/>
                    <a:pt x="0" y="2008243"/>
                  </a:cubicBezTo>
                  <a:lnTo>
                    <a:pt x="0" y="43110"/>
                  </a:lnTo>
                  <a:cubicBezTo>
                    <a:pt x="0" y="31676"/>
                    <a:pt x="4542" y="20711"/>
                    <a:pt x="12627" y="12627"/>
                  </a:cubicBezTo>
                  <a:cubicBezTo>
                    <a:pt x="20711" y="4542"/>
                    <a:pt x="31676" y="0"/>
                    <a:pt x="43110" y="0"/>
                  </a:cubicBezTo>
                  <a:close/>
                </a:path>
              </a:pathLst>
            </a:custGeom>
            <a:solidFill>
              <a:srgbClr val="C2C1A4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939109" y="10243435"/>
              <a:ext cx="1159678" cy="191347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3016403" y="4075813"/>
              <a:ext cx="3902695" cy="514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626011"/>
                  </a:solidFill>
                  <a:latin typeface="Norwester"/>
                </a:rPr>
                <a:t>SCOUT ACHIEVEMENTS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016403" y="4657726"/>
              <a:ext cx="3830200" cy="1424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We celebrate the achievements of our Cub Scouts. Congratulations to the following scouts for earning their badges and awards:</a:t>
              </a:r>
            </a:p>
            <a:p>
              <a:pPr marL="215904" lvl="1" indent="-107952">
                <a:lnSpc>
                  <a:spcPts val="14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Bobcat Badge: John Doe, Jane Smith, and Tim Johnson</a:t>
              </a:r>
            </a:p>
            <a:p>
              <a:pPr marL="215904" lvl="1" indent="-107952">
                <a:lnSpc>
                  <a:spcPts val="14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Wolf Badge: Alex Brown and Sarah Lee</a:t>
              </a:r>
            </a:p>
            <a:p>
              <a:pPr marL="215904" lvl="1" indent="-107952">
                <a:lnSpc>
                  <a:spcPts val="14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Bear Badge: Michael Davis and Emily Taylor</a:t>
              </a:r>
            </a:p>
            <a:p>
              <a:pPr marL="215904" lvl="1" indent="-107952">
                <a:lnSpc>
                  <a:spcPts val="14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Webelos Badge: David Kim and Samantha Chen</a:t>
              </a:r>
            </a:p>
            <a:p>
              <a:pPr marL="215904" lvl="1" indent="-107952">
                <a:lnSpc>
                  <a:spcPts val="14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Arrow of Light: Matthew Lee and Jessica Wang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38752" y="6684593"/>
              <a:ext cx="4082094" cy="43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626011"/>
                  </a:solidFill>
                  <a:latin typeface="Norwester"/>
                </a:rPr>
                <a:t>Upcoming Events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38752" y="7401810"/>
              <a:ext cx="3692751" cy="2860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Mark your calendars for these upcoming Cub Scout events:</a:t>
              </a:r>
            </a:p>
            <a:p>
              <a:pPr>
                <a:lnSpc>
                  <a:spcPts val="1400"/>
                </a:lnSpc>
                <a:spcBef>
                  <a:spcPct val="0"/>
                </a:spcBef>
              </a:pPr>
              <a:endParaRPr lang="en-US" sz="100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  <a:p>
              <a:pPr marL="215904" lvl="1" indent="-107952">
                <a:lnSpc>
                  <a:spcPts val="14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00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Campout: Our next campout is on [date]. We will be camping at [location] and participating in [activity]. This is a great opportunity for scouts to practice their outdoor skills and bond with their fellow scouts.</a:t>
              </a:r>
            </a:p>
            <a:p>
              <a:pPr>
                <a:lnSpc>
                  <a:spcPts val="1400"/>
                </a:lnSpc>
                <a:spcBef>
                  <a:spcPct val="0"/>
                </a:spcBef>
              </a:pPr>
              <a:endParaRPr lang="en-US" sz="100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  <a:p>
              <a:pPr marL="215904" lvl="1" indent="-107952">
                <a:lnSpc>
                  <a:spcPts val="14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00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Pinewood Derby: Our Pinewood Derby race will be held on [date]. Scouts will build and race their own wooden cars. It's a fun and competitive event for scouts and families.</a:t>
              </a:r>
            </a:p>
            <a:p>
              <a:pPr>
                <a:lnSpc>
                  <a:spcPts val="1400"/>
                </a:lnSpc>
                <a:spcBef>
                  <a:spcPct val="0"/>
                </a:spcBef>
              </a:pPr>
              <a:endParaRPr lang="en-US" sz="100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  <a:p>
              <a:pPr marL="215904" lvl="1" indent="-107952">
                <a:lnSpc>
                  <a:spcPts val="14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00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Service Project: We will be participating in a community service project on [date]. This is a great opportunity for scouts to give back to their community and learn the value of service.</a:t>
              </a:r>
            </a:p>
            <a:p>
              <a:pPr>
                <a:lnSpc>
                  <a:spcPts val="1400"/>
                </a:lnSpc>
                <a:spcBef>
                  <a:spcPct val="0"/>
                </a:spcBef>
              </a:pPr>
              <a:endParaRPr lang="en-US" sz="100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68301"/>
            <a:stretch/>
          </p:blipFill>
          <p:spPr>
            <a:xfrm>
              <a:off x="5320845" y="8364599"/>
              <a:ext cx="2235655" cy="232740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187"/>
            <a:stretch>
              <a:fillRect/>
            </a:stretch>
          </p:blipFill>
          <p:spPr>
            <a:xfrm flipH="1">
              <a:off x="270782" y="4066288"/>
              <a:ext cx="2280184" cy="18900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16638C-57A3-C346-9B48-84F8852C0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38" t="19434" r="3838"/>
            <a:stretch/>
          </p:blipFill>
          <p:spPr>
            <a:xfrm>
              <a:off x="1" y="0"/>
              <a:ext cx="7556500" cy="37098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Norwester</vt:lpstr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</dc:title>
  <cp:lastModifiedBy>HUONG NGUYEN THU</cp:lastModifiedBy>
  <cp:revision>2</cp:revision>
  <dcterms:created xsi:type="dcterms:W3CDTF">2006-08-16T00:00:00Z</dcterms:created>
  <dcterms:modified xsi:type="dcterms:W3CDTF">2023-03-09T22:16:44Z</dcterms:modified>
  <dc:identifier>DAFcW4JstuY</dc:identifier>
</cp:coreProperties>
</file>