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 id="264"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Cormorant Garamond" pitchFamily="2" charset="0"/>
      <p:regular r:id="rId8"/>
      <p:bold r:id="rId9"/>
      <p:italic r:id="rId10"/>
      <p:boldItalic r:id="rId11"/>
    </p:embeddedFont>
    <p:embeddedFont>
      <p:font typeface="Cormorant Garamond Medium" pitchFamily="2" charset="0"/>
      <p:regular r:id="rId12"/>
      <p:italic r:id="rId13"/>
    </p:embeddedFont>
    <p:embeddedFont>
      <p:font typeface="Cormorant Garamond SemiBold" pitchFamily="2" charset="0"/>
      <p:bold r:id="rId14"/>
      <p:boldItalic r:id="rId15"/>
    </p:embeddedFont>
    <p:embeddedFont>
      <p:font typeface="Montserrat SemiBold" pitchFamily="2" charset="0"/>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98838E0-5B3C-1B04-84C6-B19569476A4F}"/>
              </a:ext>
            </a:extLst>
          </p:cNvPr>
          <p:cNvGrpSpPr/>
          <p:nvPr/>
        </p:nvGrpSpPr>
        <p:grpSpPr>
          <a:xfrm>
            <a:off x="-1" y="0"/>
            <a:ext cx="7556501" cy="10167382"/>
            <a:chOff x="-1" y="0"/>
            <a:chExt cx="7556501" cy="10167382"/>
          </a:xfrm>
        </p:grpSpPr>
        <p:pic>
          <p:nvPicPr>
            <p:cNvPr id="2" name="Picture 2"/>
            <p:cNvPicPr>
              <a:picLocks noChangeAspect="1"/>
            </p:cNvPicPr>
            <p:nvPr/>
          </p:nvPicPr>
          <p:blipFill rotWithShape="1">
            <a:blip r:embed="rId2">
              <a:alphaModFix amt="65000"/>
            </a:blip>
            <a:srcRect l="4436" t="15864" r="4478" b="9668"/>
            <a:stretch/>
          </p:blipFill>
          <p:spPr>
            <a:xfrm>
              <a:off x="-1" y="0"/>
              <a:ext cx="7556501" cy="4579225"/>
            </a:xfrm>
            <a:prstGeom prst="rect">
              <a:avLst/>
            </a:prstGeom>
          </p:spPr>
        </p:pic>
        <p:grpSp>
          <p:nvGrpSpPr>
            <p:cNvPr id="3" name="Group 3"/>
            <p:cNvGrpSpPr/>
            <p:nvPr/>
          </p:nvGrpSpPr>
          <p:grpSpPr>
            <a:xfrm>
              <a:off x="522450" y="1110162"/>
              <a:ext cx="6515100" cy="2347912"/>
              <a:chOff x="0" y="-19049"/>
              <a:chExt cx="8686800" cy="3130549"/>
            </a:xfrm>
          </p:grpSpPr>
          <p:sp>
            <p:nvSpPr>
              <p:cNvPr id="4" name="TextBox 4"/>
              <p:cNvSpPr txBox="1"/>
              <p:nvPr/>
            </p:nvSpPr>
            <p:spPr>
              <a:xfrm>
                <a:off x="0" y="677545"/>
                <a:ext cx="8686800" cy="1997922"/>
              </a:xfrm>
              <a:prstGeom prst="rect">
                <a:avLst/>
              </a:prstGeom>
            </p:spPr>
            <p:txBody>
              <a:bodyPr lIns="0" tIns="0" rIns="0" bIns="0" rtlCol="0" anchor="t">
                <a:spAutoFit/>
              </a:bodyPr>
              <a:lstStyle/>
              <a:p>
                <a:pPr algn="ctr">
                  <a:lnSpc>
                    <a:spcPts val="5829"/>
                  </a:lnSpc>
                </a:pPr>
                <a:r>
                  <a:rPr lang="en-US" sz="5299" dirty="0">
                    <a:solidFill>
                      <a:srgbClr val="191919"/>
                    </a:solidFill>
                    <a:latin typeface="Cormorant Garamond SemiBold" pitchFamily="2" charset="0"/>
                    <a:ea typeface="Cormorant Garamond SemiBold" pitchFamily="2" charset="0"/>
                  </a:rPr>
                  <a:t>CHURCH NEWSLETTER</a:t>
                </a:r>
              </a:p>
            </p:txBody>
          </p:sp>
          <p:sp>
            <p:nvSpPr>
              <p:cNvPr id="5" name="TextBox 5"/>
              <p:cNvSpPr txBox="1"/>
              <p:nvPr/>
            </p:nvSpPr>
            <p:spPr>
              <a:xfrm>
                <a:off x="0" y="-19049"/>
                <a:ext cx="8686800" cy="204757"/>
              </a:xfrm>
              <a:prstGeom prst="rect">
                <a:avLst/>
              </a:prstGeom>
            </p:spPr>
            <p:txBody>
              <a:bodyPr lIns="0" tIns="0" rIns="0" bIns="0" rtlCol="0" anchor="t">
                <a:spAutoFit/>
              </a:bodyPr>
              <a:lstStyle/>
              <a:p>
                <a:pPr algn="ctr">
                  <a:lnSpc>
                    <a:spcPts val="1260"/>
                  </a:lnSpc>
                </a:pPr>
                <a:r>
                  <a:rPr lang="en-US" sz="900" spc="225" dirty="0">
                    <a:solidFill>
                      <a:srgbClr val="191919"/>
                    </a:solidFill>
                    <a:latin typeface="Montserrat SemiBold" pitchFamily="2" charset="0"/>
                  </a:rPr>
                  <a:t>AUGUST 2028 | ISSUE NO. 1</a:t>
                </a:r>
              </a:p>
            </p:txBody>
          </p:sp>
          <p:sp>
            <p:nvSpPr>
              <p:cNvPr id="6" name="TextBox 6"/>
              <p:cNvSpPr txBox="1"/>
              <p:nvPr/>
            </p:nvSpPr>
            <p:spPr>
              <a:xfrm>
                <a:off x="0" y="2816225"/>
                <a:ext cx="8686800" cy="295275"/>
              </a:xfrm>
              <a:prstGeom prst="rect">
                <a:avLst/>
              </a:prstGeom>
            </p:spPr>
            <p:txBody>
              <a:bodyPr lIns="0" tIns="0" rIns="0" bIns="0" rtlCol="0" anchor="t">
                <a:spAutoFit/>
              </a:bodyPr>
              <a:lstStyle/>
              <a:p>
                <a:pPr algn="ctr">
                  <a:lnSpc>
                    <a:spcPts val="1820"/>
                  </a:lnSpc>
                </a:pPr>
                <a:r>
                  <a:rPr lang="en-US" sz="1300">
                    <a:solidFill>
                      <a:srgbClr val="191919"/>
                    </a:solidFill>
                    <a:latin typeface="Montserrat SemiBold" pitchFamily="2" charset="0"/>
                  </a:rPr>
                  <a:t>The Official Newsletter of Hewes Bell Church</a:t>
                </a:r>
              </a:p>
            </p:txBody>
          </p:sp>
        </p:grpSp>
        <p:sp>
          <p:nvSpPr>
            <p:cNvPr id="7" name="TextBox 7"/>
            <p:cNvSpPr txBox="1"/>
            <p:nvPr/>
          </p:nvSpPr>
          <p:spPr>
            <a:xfrm>
              <a:off x="701842" y="5012625"/>
              <a:ext cx="2869070" cy="666750"/>
            </a:xfrm>
            <a:prstGeom prst="rect">
              <a:avLst/>
            </a:prstGeom>
          </p:spPr>
          <p:txBody>
            <a:bodyPr lIns="0" tIns="0" rIns="0" bIns="0" rtlCol="0" anchor="t">
              <a:spAutoFit/>
            </a:bodyPr>
            <a:lstStyle/>
            <a:p>
              <a:pPr>
                <a:lnSpc>
                  <a:spcPts val="2640"/>
                </a:lnSpc>
              </a:pPr>
              <a:r>
                <a:rPr lang="en-US" sz="2200" b="1" spc="109" dirty="0">
                  <a:solidFill>
                    <a:srgbClr val="191919"/>
                  </a:solidFill>
                  <a:latin typeface="Cormorant Garamond" pitchFamily="2" charset="0"/>
                  <a:ea typeface="Cormorant Garamond" pitchFamily="2" charset="0"/>
                </a:rPr>
                <a:t>CHOOSE THE RIGHT PATH</a:t>
              </a:r>
            </a:p>
          </p:txBody>
        </p:sp>
        <p:sp>
          <p:nvSpPr>
            <p:cNvPr id="8" name="TextBox 8"/>
            <p:cNvSpPr txBox="1"/>
            <p:nvPr/>
          </p:nvSpPr>
          <p:spPr>
            <a:xfrm>
              <a:off x="737842" y="5762791"/>
              <a:ext cx="2833070" cy="213200"/>
            </a:xfrm>
            <a:prstGeom prst="rect">
              <a:avLst/>
            </a:prstGeom>
          </p:spPr>
          <p:txBody>
            <a:bodyPr lIns="0" tIns="0" rIns="0" bIns="0" rtlCol="0" anchor="t">
              <a:spAutoFit/>
            </a:bodyPr>
            <a:lstStyle/>
            <a:p>
              <a:pPr>
                <a:lnSpc>
                  <a:spcPts val="1760"/>
                </a:lnSpc>
              </a:pPr>
              <a:r>
                <a:rPr lang="en-US" sz="1100" i="1" spc="54" dirty="0">
                  <a:solidFill>
                    <a:srgbClr val="191919"/>
                  </a:solidFill>
                  <a:latin typeface="Cormorant Garamond" pitchFamily="2" charset="0"/>
                  <a:ea typeface="Cormorant Garamond" pitchFamily="2" charset="0"/>
                </a:rPr>
                <a:t>by Pastor Jonathan Patterson</a:t>
              </a:r>
            </a:p>
          </p:txBody>
        </p:sp>
        <p:sp>
          <p:nvSpPr>
            <p:cNvPr id="9" name="TextBox 9"/>
            <p:cNvSpPr txBox="1"/>
            <p:nvPr/>
          </p:nvSpPr>
          <p:spPr>
            <a:xfrm>
              <a:off x="701842" y="6057027"/>
              <a:ext cx="2869070" cy="4110355"/>
            </a:xfrm>
            <a:prstGeom prst="rect">
              <a:avLst/>
            </a:prstGeom>
          </p:spPr>
          <p:txBody>
            <a:bodyPr lIns="0" tIns="0" rIns="0" bIns="0" rtlCol="0" anchor="t">
              <a:spAutoFit/>
            </a:bodyPr>
            <a:lstStyle/>
            <a:p>
              <a:pPr>
                <a:lnSpc>
                  <a:spcPts val="1820"/>
                </a:lnSpc>
              </a:pPr>
              <a:r>
                <a:rPr lang="en-US" sz="1300" dirty="0">
                  <a:solidFill>
                    <a:srgbClr val="191919"/>
                  </a:solidFill>
                  <a:latin typeface="Cormorant Garamond" pitchFamily="2" charset="0"/>
                  <a:ea typeface="Cormorant Garamond" pitchFamily="2" charset="0"/>
                </a:rPr>
                <a:t>Maecenas non lorem </a:t>
              </a:r>
              <a:r>
                <a:rPr lang="en-US" sz="1300" dirty="0" err="1">
                  <a:solidFill>
                    <a:srgbClr val="191919"/>
                  </a:solidFill>
                  <a:latin typeface="Cormorant Garamond" pitchFamily="2" charset="0"/>
                  <a:ea typeface="Cormorant Garamond" pitchFamily="2" charset="0"/>
                </a:rPr>
                <a:t>scelerisque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vulputate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augue</a:t>
              </a:r>
              <a:r>
                <a:rPr lang="en-US" sz="1300" dirty="0">
                  <a:solidFill>
                    <a:srgbClr val="191919"/>
                  </a:solidFill>
                  <a:latin typeface="Cormorant Garamond" pitchFamily="2" charset="0"/>
                  <a:ea typeface="Cormorant Garamond" pitchFamily="2" charset="0"/>
                </a:rPr>
                <a:t> vel, pharetra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Cras at </a:t>
              </a:r>
              <a:r>
                <a:rPr lang="en-US" sz="1300" dirty="0" err="1">
                  <a:solidFill>
                    <a:srgbClr val="191919"/>
                  </a:solidFill>
                  <a:latin typeface="Cormorant Garamond" pitchFamily="2" charset="0"/>
                  <a:ea typeface="Cormorant Garamond" pitchFamily="2" charset="0"/>
                </a:rPr>
                <a:t>accumsan</a:t>
              </a:r>
              <a:r>
                <a:rPr lang="en-US" sz="1300" dirty="0">
                  <a:solidFill>
                    <a:srgbClr val="191919"/>
                  </a:solidFill>
                  <a:latin typeface="Cormorant Garamond" pitchFamily="2" charset="0"/>
                  <a:ea typeface="Cormorant Garamond" pitchFamily="2" charset="0"/>
                </a:rPr>
                <a:t> dolor.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nulla</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metus</a:t>
              </a:r>
              <a:r>
                <a:rPr lang="en-US" sz="1300" dirty="0">
                  <a:solidFill>
                    <a:srgbClr val="191919"/>
                  </a:solidFill>
                  <a:latin typeface="Cormorant Garamond" pitchFamily="2" charset="0"/>
                  <a:ea typeface="Cormorant Garamond" pitchFamily="2" charset="0"/>
                </a:rPr>
                <a:t>, non </a:t>
              </a:r>
              <a:r>
                <a:rPr lang="en-US" sz="1300" dirty="0" err="1">
                  <a:solidFill>
                    <a:srgbClr val="191919"/>
                  </a:solidFill>
                  <a:latin typeface="Cormorant Garamond" pitchFamily="2" charset="0"/>
                  <a:ea typeface="Cormorant Garamond" pitchFamily="2" charset="0"/>
                </a:rPr>
                <a:t>scelerisque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nibh</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luctus</a:t>
              </a:r>
              <a:r>
                <a:rPr lang="en-US" sz="1300" dirty="0">
                  <a:solidFill>
                    <a:srgbClr val="191919"/>
                  </a:solidFill>
                  <a:latin typeface="Cormorant Garamond" pitchFamily="2" charset="0"/>
                  <a:ea typeface="Cormorant Garamond" pitchFamily="2" charset="0"/>
                </a:rPr>
                <a:t> sed. Vestibulum </a:t>
              </a:r>
              <a:r>
                <a:rPr lang="en-US" sz="1300" dirty="0" err="1">
                  <a:solidFill>
                    <a:srgbClr val="191919"/>
                  </a:solidFill>
                  <a:latin typeface="Cormorant Garamond" pitchFamily="2" charset="0"/>
                  <a:ea typeface="Cormorant Garamond" pitchFamily="2" charset="0"/>
                </a:rPr>
                <a:t>mollis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est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eros maximus, </a:t>
              </a:r>
              <a:r>
                <a:rPr lang="en-US" sz="1300" dirty="0" err="1">
                  <a:solidFill>
                    <a:srgbClr val="191919"/>
                  </a:solidFill>
                  <a:latin typeface="Cormorant Garamond" pitchFamily="2" charset="0"/>
                  <a:ea typeface="Cormorant Garamond" pitchFamily="2" charset="0"/>
                </a:rPr>
                <a:t>eleifend</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felis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rutrum</a:t>
              </a:r>
              <a:r>
                <a:rPr lang="en-US" sz="1300" dirty="0">
                  <a:solidFill>
                    <a:srgbClr val="191919"/>
                  </a:solidFill>
                  <a:latin typeface="Cormorant Garamond" pitchFamily="2" charset="0"/>
                  <a:ea typeface="Cormorant Garamond" pitchFamily="2" charset="0"/>
                </a:rPr>
                <a:t>. Donec vel magna </a:t>
              </a:r>
              <a:r>
                <a:rPr lang="en-US" sz="1300" dirty="0" err="1">
                  <a:solidFill>
                    <a:srgbClr val="191919"/>
                  </a:solidFill>
                  <a:latin typeface="Cormorant Garamond" pitchFamily="2" charset="0"/>
                  <a:ea typeface="Cormorant Garamond" pitchFamily="2" charset="0"/>
                </a:rPr>
                <a:t>odio</a:t>
              </a:r>
              <a:r>
                <a:rPr lang="en-US" sz="1300" dirty="0">
                  <a:solidFill>
                    <a:srgbClr val="191919"/>
                  </a:solidFill>
                  <a:latin typeface="Cormorant Garamond" pitchFamily="2" charset="0"/>
                  <a:ea typeface="Cormorant Garamond" pitchFamily="2" charset="0"/>
                </a:rPr>
                <a:t>. Donec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feugiat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et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euismod</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mi gravida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libero </a:t>
              </a:r>
              <a:r>
                <a:rPr lang="en-US" sz="1300" dirty="0" err="1">
                  <a:solidFill>
                    <a:srgbClr val="191919"/>
                  </a:solidFill>
                  <a:latin typeface="Cormorant Garamond" pitchFamily="2" charset="0"/>
                  <a:ea typeface="Cormorant Garamond" pitchFamily="2" charset="0"/>
                </a:rPr>
                <a:t>arcu</a:t>
              </a:r>
              <a:r>
                <a:rPr lang="en-US" sz="1300" dirty="0">
                  <a:solidFill>
                    <a:srgbClr val="191919"/>
                  </a:solidFill>
                  <a:latin typeface="Cormorant Garamond" pitchFamily="2" charset="0"/>
                  <a:ea typeface="Cormorant Garamond" pitchFamily="2" charset="0"/>
                </a:rPr>
                <a:t> ac dolor. </a:t>
              </a:r>
              <a:r>
                <a:rPr lang="en-US" sz="1300" dirty="0" err="1">
                  <a:solidFill>
                    <a:srgbClr val="191919"/>
                  </a:solidFill>
                  <a:latin typeface="Cormorant Garamond" pitchFamily="2" charset="0"/>
                  <a:ea typeface="Cormorant Garamond" pitchFamily="2" charset="0"/>
                </a:rPr>
                <a:t>Interdum</a:t>
              </a:r>
              <a:r>
                <a:rPr lang="en-US" sz="1300" dirty="0">
                  <a:solidFill>
                    <a:srgbClr val="191919"/>
                  </a:solidFill>
                  <a:latin typeface="Cormorant Garamond" pitchFamily="2" charset="0"/>
                  <a:ea typeface="Cormorant Garamond" pitchFamily="2" charset="0"/>
                </a:rPr>
                <a:t> et </a:t>
              </a:r>
              <a:r>
                <a:rPr lang="en-US" sz="1300" dirty="0" err="1">
                  <a:solidFill>
                    <a:srgbClr val="191919"/>
                  </a:solidFill>
                  <a:latin typeface="Cormorant Garamond" pitchFamily="2" charset="0"/>
                  <a:ea typeface="Cormorant Garamond" pitchFamily="2" charset="0"/>
                </a:rPr>
                <a:t>malesuada</a:t>
              </a:r>
              <a:r>
                <a:rPr lang="en-US" sz="1300" dirty="0">
                  <a:solidFill>
                    <a:srgbClr val="191919"/>
                  </a:solidFill>
                  <a:latin typeface="Cormorant Garamond" pitchFamily="2" charset="0"/>
                  <a:ea typeface="Cormorant Garamond" pitchFamily="2" charset="0"/>
                </a:rPr>
                <a:t> fames ac ante ipsum </a:t>
              </a:r>
              <a:r>
                <a:rPr lang="en-US" sz="1300" dirty="0" err="1">
                  <a:solidFill>
                    <a:srgbClr val="191919"/>
                  </a:solidFill>
                  <a:latin typeface="Cormorant Garamond" pitchFamily="2" charset="0"/>
                  <a:ea typeface="Cormorant Garamond" pitchFamily="2" charset="0"/>
                </a:rPr>
                <a:t>primis</a:t>
              </a:r>
              <a:r>
                <a:rPr lang="en-US" sz="1300" dirty="0">
                  <a:solidFill>
                    <a:srgbClr val="191919"/>
                  </a:solidFill>
                  <a:latin typeface="Cormorant Garamond" pitchFamily="2" charset="0"/>
                  <a:ea typeface="Cormorant Garamond" pitchFamily="2" charset="0"/>
                </a:rPr>
                <a:t> in </a:t>
              </a:r>
              <a:r>
                <a:rPr lang="en-US" sz="1300" dirty="0" err="1">
                  <a:solidFill>
                    <a:srgbClr val="191919"/>
                  </a:solidFill>
                  <a:latin typeface="Cormorant Garamond" pitchFamily="2" charset="0"/>
                  <a:ea typeface="Cormorant Garamond" pitchFamily="2" charset="0"/>
                </a:rPr>
                <a:t>faucibus</a:t>
              </a:r>
              <a:r>
                <a:rPr lang="en-US" sz="1300" dirty="0">
                  <a:solidFill>
                    <a:srgbClr val="191919"/>
                  </a:solidFill>
                  <a:latin typeface="Cormorant Garamond" pitchFamily="2" charset="0"/>
                  <a:ea typeface="Cormorant Garamond" pitchFamily="2" charset="0"/>
                </a:rPr>
                <a:t>. Vestibulum in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rhoncus</a:t>
              </a:r>
              <a:r>
                <a:rPr lang="en-US" sz="1300" dirty="0">
                  <a:solidFill>
                    <a:srgbClr val="191919"/>
                  </a:solidFill>
                  <a:latin typeface="Cormorant Garamond" pitchFamily="2" charset="0"/>
                  <a:ea typeface="Cormorant Garamond" pitchFamily="2" charset="0"/>
                </a:rPr>
                <a:t> mi.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eros </a:t>
              </a:r>
              <a:r>
                <a:rPr lang="en-US" sz="1300" dirty="0" err="1">
                  <a:solidFill>
                    <a:srgbClr val="191919"/>
                  </a:solidFill>
                  <a:latin typeface="Cormorant Garamond" pitchFamily="2" charset="0"/>
                  <a:ea typeface="Cormorant Garamond" pitchFamily="2" charset="0"/>
                </a:rPr>
                <a:t>massa</a:t>
              </a:r>
              <a:r>
                <a:rPr lang="en-US" sz="1300" dirty="0">
                  <a:solidFill>
                    <a:srgbClr val="191919"/>
                  </a:solidFill>
                  <a:latin typeface="Cormorant Garamond" pitchFamily="2" charset="0"/>
                  <a:ea typeface="Cormorant Garamond" pitchFamily="2" charset="0"/>
                </a:rPr>
                <a:t>, vestibulum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tempus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In tempus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in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tempus ac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nunc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ullamcorper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luctus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turpis</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malesuada</a:t>
              </a:r>
              <a:r>
                <a:rPr lang="en-US" sz="1300" dirty="0">
                  <a:solidFill>
                    <a:srgbClr val="191919"/>
                  </a:solidFill>
                  <a:latin typeface="Cormorant Garamond" pitchFamily="2" charset="0"/>
                  <a:ea typeface="Cormorant Garamond" pitchFamily="2" charset="0"/>
                </a:rPr>
                <a:t>. Nam mi </a:t>
              </a:r>
              <a:r>
                <a:rPr lang="en-US" sz="1300" dirty="0" err="1">
                  <a:solidFill>
                    <a:srgbClr val="191919"/>
                  </a:solidFill>
                  <a:latin typeface="Cormorant Garamond" pitchFamily="2" charset="0"/>
                  <a:ea typeface="Cormorant Garamond" pitchFamily="2" charset="0"/>
                </a:rPr>
                <a:t>risus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iaculis</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tellus</a:t>
              </a:r>
              <a:r>
                <a:rPr lang="en-US" sz="1300" dirty="0">
                  <a:solidFill>
                    <a:srgbClr val="191919"/>
                  </a:solidFill>
                  <a:latin typeface="Cormorant Garamond" pitchFamily="2" charset="0"/>
                  <a:ea typeface="Cormorant Garamond" pitchFamily="2" charset="0"/>
                </a:rPr>
                <a:t> id, </a:t>
              </a:r>
              <a:r>
                <a:rPr lang="en-US" sz="1300" dirty="0" err="1">
                  <a:solidFill>
                    <a:srgbClr val="191919"/>
                  </a:solidFill>
                  <a:latin typeface="Cormorant Garamond" pitchFamily="2" charset="0"/>
                  <a:ea typeface="Cormorant Garamond" pitchFamily="2" charset="0"/>
                </a:rPr>
                <a:t>mattis</a:t>
              </a:r>
              <a:r>
                <a:rPr lang="en-US" sz="1300" dirty="0">
                  <a:solidFill>
                    <a:srgbClr val="191919"/>
                  </a:solidFill>
                  <a:latin typeface="Cormorant Garamond" pitchFamily="2" charset="0"/>
                  <a:ea typeface="Cormorant Garamond" pitchFamily="2" charset="0"/>
                </a:rPr>
                <a:t> dictum libero. Morbi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nisi,</a:t>
              </a:r>
            </a:p>
          </p:txBody>
        </p:sp>
        <p:sp>
          <p:nvSpPr>
            <p:cNvPr id="10" name="TextBox 10"/>
            <p:cNvSpPr txBox="1"/>
            <p:nvPr/>
          </p:nvSpPr>
          <p:spPr>
            <a:xfrm>
              <a:off x="3934930" y="4984050"/>
              <a:ext cx="2869070" cy="2967355"/>
            </a:xfrm>
            <a:prstGeom prst="rect">
              <a:avLst/>
            </a:prstGeom>
          </p:spPr>
          <p:txBody>
            <a:bodyPr lIns="0" tIns="0" rIns="0" bIns="0" rtlCol="0" anchor="t">
              <a:spAutoFit/>
            </a:bodyPr>
            <a:lstStyle/>
            <a:p>
              <a:pPr>
                <a:lnSpc>
                  <a:spcPts val="1820"/>
                </a:lnSpc>
              </a:pPr>
              <a:r>
                <a:rPr lang="en-US" sz="1300">
                  <a:solidFill>
                    <a:srgbClr val="191919"/>
                  </a:solidFill>
                  <a:latin typeface="Cormorant Garamond" pitchFamily="2" charset="0"/>
                  <a:ea typeface="Cormorant Garamond" pitchFamily="2" charset="0"/>
                </a:rPr>
                <a:t>bibendum nulla metus, non scelerisque nibh luctus sed. Vestibulum mollis est ut eros maximus, eleifend egestas felis rutrum. Donec vel magna odio. Donec egestas orci quis feugiat egestas. Quisque bibendum, erat et bibendum euismod, elit mi gravida orci, vitae posuere libero arcu ac dolor. Interdum et malesuada fames ac ante ipsum primis in faucibus. Vestibulum in posuere orci, ac rhoncus mi. Mauris eros massa, vestibulum sit amet tempus nec, posuere vitae erat. In tempus sapien in sapien egestas tempus ac ut nunc. </a:t>
              </a:r>
            </a:p>
          </p:txBody>
        </p:sp>
        <p:pic>
          <p:nvPicPr>
            <p:cNvPr id="11" name="Picture 11"/>
            <p:cNvPicPr>
              <a:picLocks noChangeAspect="1"/>
            </p:cNvPicPr>
            <p:nvPr/>
          </p:nvPicPr>
          <p:blipFill>
            <a:blip r:embed="rId3"/>
            <a:srcRect l="3417" r="3417"/>
            <a:stretch>
              <a:fillRect/>
            </a:stretch>
          </p:blipFill>
          <p:spPr>
            <a:xfrm>
              <a:off x="3934930" y="8081530"/>
              <a:ext cx="2916763" cy="208585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0161" y="3792251"/>
              <a:ext cx="1159678" cy="191347"/>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2AF77A-7029-0355-C8A8-4AA3981E4F97}"/>
              </a:ext>
            </a:extLst>
          </p:cNvPr>
          <p:cNvGrpSpPr/>
          <p:nvPr/>
        </p:nvGrpSpPr>
        <p:grpSpPr>
          <a:xfrm>
            <a:off x="657682" y="756000"/>
            <a:ext cx="6275093" cy="9396816"/>
            <a:chOff x="657682" y="756000"/>
            <a:chExt cx="6275093" cy="9396816"/>
          </a:xfrm>
        </p:grpSpPr>
        <p:grpSp>
          <p:nvGrpSpPr>
            <p:cNvPr id="2" name="Group 2"/>
            <p:cNvGrpSpPr/>
            <p:nvPr/>
          </p:nvGrpSpPr>
          <p:grpSpPr>
            <a:xfrm>
              <a:off x="3780000" y="3537093"/>
              <a:ext cx="3152775" cy="1786351"/>
              <a:chOff x="0" y="0"/>
              <a:chExt cx="4203700" cy="2381801"/>
            </a:xfrm>
          </p:grpSpPr>
          <p:sp>
            <p:nvSpPr>
              <p:cNvPr id="3" name="TextBox 3"/>
              <p:cNvSpPr txBox="1"/>
              <p:nvPr/>
            </p:nvSpPr>
            <p:spPr>
              <a:xfrm>
                <a:off x="0" y="618343"/>
                <a:ext cx="4203700" cy="1222301"/>
              </a:xfrm>
              <a:prstGeom prst="rect">
                <a:avLst/>
              </a:prstGeom>
            </p:spPr>
            <p:txBody>
              <a:bodyPr lIns="0" tIns="0" rIns="0" bIns="0" rtlCol="0" anchor="t">
                <a:spAutoFit/>
              </a:bodyPr>
              <a:lstStyle/>
              <a:p>
                <a:pPr algn="ctr">
                  <a:lnSpc>
                    <a:spcPts val="1755"/>
                  </a:lnSpc>
                </a:pPr>
                <a:r>
                  <a:rPr lang="en-US" sz="1350" b="1" dirty="0">
                    <a:solidFill>
                      <a:srgbClr val="191919"/>
                    </a:solidFill>
                    <a:latin typeface="Cormorant Garamond" pitchFamily="2" charset="0"/>
                    <a:ea typeface="Cormorant Garamond" pitchFamily="2" charset="0"/>
                  </a:rPr>
                  <a:t>ACHIEVE INNER PEACE BY MAKING</a:t>
                </a:r>
              </a:p>
              <a:p>
                <a:pPr algn="ctr">
                  <a:lnSpc>
                    <a:spcPts val="1755"/>
                  </a:lnSpc>
                </a:pPr>
                <a:r>
                  <a:rPr lang="en-US" sz="1350" b="1" dirty="0">
                    <a:solidFill>
                      <a:srgbClr val="191919"/>
                    </a:solidFill>
                    <a:latin typeface="Cormorant Garamond" pitchFamily="2" charset="0"/>
                    <a:ea typeface="Cormorant Garamond" pitchFamily="2" charset="0"/>
                  </a:rPr>
                  <a:t>IT A HABIT TO PRAY. FIND THE GOODNESS IN PEOPLE</a:t>
                </a:r>
              </a:p>
              <a:p>
                <a:pPr algn="ctr">
                  <a:lnSpc>
                    <a:spcPts val="1820"/>
                  </a:lnSpc>
                </a:pPr>
                <a:r>
                  <a:rPr lang="en-US" sz="1400" b="1" dirty="0">
                    <a:solidFill>
                      <a:srgbClr val="191919"/>
                    </a:solidFill>
                    <a:latin typeface="Cormorant Garamond" pitchFamily="2" charset="0"/>
                    <a:ea typeface="Cormorant Garamond" pitchFamily="2" charset="0"/>
                  </a:rPr>
                  <a:t>AND SPREAD HAPPINESS.</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8041" y="0"/>
                <a:ext cx="427618" cy="33259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88041" y="2049209"/>
                <a:ext cx="427618" cy="332592"/>
              </a:xfrm>
              <a:prstGeom prst="rect">
                <a:avLst/>
              </a:prstGeom>
            </p:spPr>
          </p:pic>
        </p:grpSp>
        <p:pic>
          <p:nvPicPr>
            <p:cNvPr id="6" name="Picture 6"/>
            <p:cNvPicPr>
              <a:picLocks noChangeAspect="1"/>
            </p:cNvPicPr>
            <p:nvPr/>
          </p:nvPicPr>
          <p:blipFill>
            <a:blip r:embed="rId4"/>
            <a:srcRect l="6116" r="6116"/>
            <a:stretch>
              <a:fillRect/>
            </a:stretch>
          </p:blipFill>
          <p:spPr>
            <a:xfrm>
              <a:off x="3914888" y="756000"/>
              <a:ext cx="2955963" cy="2243890"/>
            </a:xfrm>
            <a:prstGeom prst="rect">
              <a:avLst/>
            </a:prstGeom>
          </p:spPr>
        </p:pic>
        <p:sp>
          <p:nvSpPr>
            <p:cNvPr id="7" name="TextBox 7"/>
            <p:cNvSpPr txBox="1"/>
            <p:nvPr/>
          </p:nvSpPr>
          <p:spPr>
            <a:xfrm>
              <a:off x="657682" y="756000"/>
              <a:ext cx="2474125" cy="1000125"/>
            </a:xfrm>
            <a:prstGeom prst="rect">
              <a:avLst/>
            </a:prstGeom>
          </p:spPr>
          <p:txBody>
            <a:bodyPr lIns="0" tIns="0" rIns="0" bIns="0" rtlCol="0" anchor="t">
              <a:spAutoFit/>
            </a:bodyPr>
            <a:lstStyle/>
            <a:p>
              <a:pPr>
                <a:lnSpc>
                  <a:spcPts val="2640"/>
                </a:lnSpc>
              </a:pPr>
              <a:r>
                <a:rPr lang="en-US" sz="2200" b="1" spc="109" dirty="0">
                  <a:solidFill>
                    <a:srgbClr val="191919"/>
                  </a:solidFill>
                  <a:latin typeface="Cormorant Garamond" pitchFamily="2" charset="0"/>
                  <a:ea typeface="Cormorant Garamond" pitchFamily="2" charset="0"/>
                </a:rPr>
                <a:t>SHOWING COMPASSION LIKE JESUS</a:t>
              </a:r>
            </a:p>
          </p:txBody>
        </p:sp>
        <p:sp>
          <p:nvSpPr>
            <p:cNvPr id="8" name="TextBox 8"/>
            <p:cNvSpPr txBox="1"/>
            <p:nvPr/>
          </p:nvSpPr>
          <p:spPr>
            <a:xfrm>
              <a:off x="693682" y="1862025"/>
              <a:ext cx="2833070" cy="213200"/>
            </a:xfrm>
            <a:prstGeom prst="rect">
              <a:avLst/>
            </a:prstGeom>
          </p:spPr>
          <p:txBody>
            <a:bodyPr lIns="0" tIns="0" rIns="0" bIns="0" rtlCol="0" anchor="t">
              <a:spAutoFit/>
            </a:bodyPr>
            <a:lstStyle/>
            <a:p>
              <a:pPr>
                <a:lnSpc>
                  <a:spcPts val="1760"/>
                </a:lnSpc>
              </a:pPr>
              <a:r>
                <a:rPr lang="en-US" sz="1100" i="1" spc="54" dirty="0">
                  <a:solidFill>
                    <a:srgbClr val="191919"/>
                  </a:solidFill>
                  <a:latin typeface="Cormorant Garamond" pitchFamily="2" charset="0"/>
                  <a:ea typeface="Cormorant Garamond" pitchFamily="2" charset="0"/>
                </a:rPr>
                <a:t>by Pastor Jonathan Patterson</a:t>
              </a:r>
            </a:p>
          </p:txBody>
        </p:sp>
        <p:sp>
          <p:nvSpPr>
            <p:cNvPr id="9" name="TextBox 9"/>
            <p:cNvSpPr txBox="1"/>
            <p:nvPr/>
          </p:nvSpPr>
          <p:spPr>
            <a:xfrm>
              <a:off x="657682" y="2156261"/>
              <a:ext cx="2706445" cy="7996555"/>
            </a:xfrm>
            <a:prstGeom prst="rect">
              <a:avLst/>
            </a:prstGeom>
          </p:spPr>
          <p:txBody>
            <a:bodyPr lIns="0" tIns="0" rIns="0" bIns="0" rtlCol="0" anchor="t">
              <a:spAutoFit/>
            </a:bodyPr>
            <a:lstStyle/>
            <a:p>
              <a:pPr>
                <a:lnSpc>
                  <a:spcPts val="1820"/>
                </a:lnSpc>
              </a:pPr>
              <a:r>
                <a:rPr lang="en-US" sz="1300" dirty="0">
                  <a:solidFill>
                    <a:srgbClr val="191919"/>
                  </a:solidFill>
                  <a:latin typeface="Cormorant Garamond" pitchFamily="2" charset="0"/>
                  <a:ea typeface="Cormorant Garamond" pitchFamily="2" charset="0"/>
                </a:rPr>
                <a:t>Aenean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luctus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turpis</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malesuada</a:t>
              </a:r>
              <a:r>
                <a:rPr lang="en-US" sz="1300" dirty="0">
                  <a:solidFill>
                    <a:srgbClr val="191919"/>
                  </a:solidFill>
                  <a:latin typeface="Cormorant Garamond" pitchFamily="2" charset="0"/>
                  <a:ea typeface="Cormorant Garamond" pitchFamily="2" charset="0"/>
                </a:rPr>
                <a:t>. Nam mi </a:t>
              </a:r>
              <a:r>
                <a:rPr lang="en-US" sz="1300" dirty="0" err="1">
                  <a:solidFill>
                    <a:srgbClr val="191919"/>
                  </a:solidFill>
                  <a:latin typeface="Cormorant Garamond" pitchFamily="2" charset="0"/>
                  <a:ea typeface="Cormorant Garamond" pitchFamily="2" charset="0"/>
                </a:rPr>
                <a:t>risus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iaculis</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tellus</a:t>
              </a:r>
              <a:r>
                <a:rPr lang="en-US" sz="1300" dirty="0">
                  <a:solidFill>
                    <a:srgbClr val="191919"/>
                  </a:solidFill>
                  <a:latin typeface="Cormorant Garamond" pitchFamily="2" charset="0"/>
                  <a:ea typeface="Cormorant Garamond" pitchFamily="2" charset="0"/>
                </a:rPr>
                <a:t> id, </a:t>
              </a:r>
              <a:r>
                <a:rPr lang="en-US" sz="1300" dirty="0" err="1">
                  <a:solidFill>
                    <a:srgbClr val="191919"/>
                  </a:solidFill>
                  <a:latin typeface="Cormorant Garamond" pitchFamily="2" charset="0"/>
                  <a:ea typeface="Cormorant Garamond" pitchFamily="2" charset="0"/>
                </a:rPr>
                <a:t>mattis</a:t>
              </a:r>
              <a:r>
                <a:rPr lang="en-US" sz="1300" dirty="0">
                  <a:solidFill>
                    <a:srgbClr val="191919"/>
                  </a:solidFill>
                  <a:latin typeface="Cormorant Garamond" pitchFamily="2" charset="0"/>
                  <a:ea typeface="Cormorant Garamond" pitchFamily="2" charset="0"/>
                </a:rPr>
                <a:t> dictum libero. Morbi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nisi, </a:t>
              </a:r>
              <a:r>
                <a:rPr lang="en-US" sz="1300" dirty="0" err="1">
                  <a:solidFill>
                    <a:srgbClr val="191919"/>
                  </a:solidFill>
                  <a:latin typeface="Cormorant Garamond" pitchFamily="2" charset="0"/>
                  <a:ea typeface="Cormorant Garamond" pitchFamily="2" charset="0"/>
                </a:rPr>
                <a:t>consectetur</a:t>
              </a:r>
              <a:r>
                <a:rPr lang="en-US" sz="1300" dirty="0">
                  <a:solidFill>
                    <a:srgbClr val="191919"/>
                  </a:solidFill>
                  <a:latin typeface="Cormorant Garamond" pitchFamily="2" charset="0"/>
                  <a:ea typeface="Cormorant Garamond" pitchFamily="2" charset="0"/>
                </a:rPr>
                <a:t> et tempus id, tempus vel lorem. </a:t>
              </a:r>
              <a:r>
                <a:rPr lang="en-US" sz="1300" dirty="0" err="1">
                  <a:solidFill>
                    <a:srgbClr val="191919"/>
                  </a:solidFill>
                  <a:latin typeface="Cormorant Garamond" pitchFamily="2" charset="0"/>
                  <a:ea typeface="Cormorant Garamond" pitchFamily="2" charset="0"/>
                </a:rPr>
                <a:t>Fusce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laoreet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sem</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purus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ullamcorper</a:t>
              </a:r>
              <a:r>
                <a:rPr lang="en-US" sz="1300" dirty="0">
                  <a:solidFill>
                    <a:srgbClr val="191919"/>
                  </a:solidFill>
                  <a:latin typeface="Cormorant Garamond" pitchFamily="2" charset="0"/>
                  <a:ea typeface="Cormorant Garamond" pitchFamily="2" charset="0"/>
                </a:rPr>
                <a:t>, ac auctor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mattis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Praesent</a:t>
              </a:r>
              <a:r>
                <a:rPr lang="en-US" sz="1300" dirty="0">
                  <a:solidFill>
                    <a:srgbClr val="191919"/>
                  </a:solidFill>
                  <a:latin typeface="Cormorant Garamond" pitchFamily="2" charset="0"/>
                  <a:ea typeface="Cormorant Garamond" pitchFamily="2" charset="0"/>
                </a:rPr>
                <a:t> a </a:t>
              </a:r>
              <a:r>
                <a:rPr lang="en-US" sz="1300" dirty="0" err="1">
                  <a:solidFill>
                    <a:srgbClr val="191919"/>
                  </a:solidFill>
                  <a:latin typeface="Cormorant Garamond" pitchFamily="2" charset="0"/>
                  <a:ea typeface="Cormorant Garamond" pitchFamily="2" charset="0"/>
                </a:rPr>
                <a:t>nunc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turpis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ultricies</a:t>
              </a:r>
              <a:r>
                <a:rPr lang="en-US" sz="1300" dirty="0">
                  <a:solidFill>
                    <a:srgbClr val="191919"/>
                  </a:solidFill>
                  <a:latin typeface="Cormorant Garamond" pitchFamily="2" charset="0"/>
                  <a:ea typeface="Cormorant Garamond" pitchFamily="2" charset="0"/>
                </a:rPr>
                <a:t> dui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consectetur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mollis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Aliquam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placerat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lorem, </a:t>
              </a:r>
              <a:r>
                <a:rPr lang="en-US" sz="1300" dirty="0" err="1">
                  <a:solidFill>
                    <a:srgbClr val="191919"/>
                  </a:solidFill>
                  <a:latin typeface="Cormorant Garamond" pitchFamily="2" charset="0"/>
                  <a:ea typeface="Cormorant Garamond" pitchFamily="2" charset="0"/>
                </a:rPr>
                <a:t>eget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mi porta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Vestibulum in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rhoncus</a:t>
              </a:r>
              <a:r>
                <a:rPr lang="en-US" sz="1300" dirty="0">
                  <a:solidFill>
                    <a:srgbClr val="191919"/>
                  </a:solidFill>
                  <a:latin typeface="Cormorant Garamond" pitchFamily="2" charset="0"/>
                  <a:ea typeface="Cormorant Garamond" pitchFamily="2" charset="0"/>
                </a:rPr>
                <a:t> mi.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eros </a:t>
              </a:r>
              <a:r>
                <a:rPr lang="en-US" sz="1300" dirty="0" err="1">
                  <a:solidFill>
                    <a:srgbClr val="191919"/>
                  </a:solidFill>
                  <a:latin typeface="Cormorant Garamond" pitchFamily="2" charset="0"/>
                  <a:ea typeface="Cormorant Garamond" pitchFamily="2" charset="0"/>
                </a:rPr>
                <a:t>massa</a:t>
              </a:r>
              <a:r>
                <a:rPr lang="en-US" sz="1300" dirty="0">
                  <a:solidFill>
                    <a:srgbClr val="191919"/>
                  </a:solidFill>
                  <a:latin typeface="Cormorant Garamond" pitchFamily="2" charset="0"/>
                  <a:ea typeface="Cormorant Garamond" pitchFamily="2" charset="0"/>
                </a:rPr>
                <a:t>, vestibulum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tempus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In tempus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in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tempus ac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nunc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ullamcorper</a:t>
              </a:r>
              <a:r>
                <a:rPr lang="en-US" sz="1300" dirty="0">
                  <a:solidFill>
                    <a:srgbClr val="191919"/>
                  </a:solidFill>
                  <a:latin typeface="Cormorant Garamond" pitchFamily="2" charset="0"/>
                  <a:ea typeface="Cormorant Garamond" pitchFamily="2" charset="0"/>
                </a:rPr>
                <a:t> lorem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nibh</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fringilla</a:t>
              </a:r>
              <a:r>
                <a:rPr lang="en-US" sz="1300" dirty="0">
                  <a:solidFill>
                    <a:srgbClr val="191919"/>
                  </a:solidFill>
                  <a:latin typeface="Cormorant Garamond" pitchFamily="2" charset="0"/>
                  <a:ea typeface="Cormorant Garamond" pitchFamily="2" charset="0"/>
                </a:rPr>
                <a:t>, id </a:t>
              </a:r>
              <a:r>
                <a:rPr lang="en-US" sz="1300" dirty="0" err="1">
                  <a:solidFill>
                    <a:srgbClr val="191919"/>
                  </a:solidFill>
                  <a:latin typeface="Cormorant Garamond" pitchFamily="2" charset="0"/>
                  <a:ea typeface="Cormorant Garamond" pitchFamily="2" charset="0"/>
                </a:rPr>
                <a:t>interdum</a:t>
              </a:r>
              <a:r>
                <a:rPr lang="en-US" sz="1300" dirty="0">
                  <a:solidFill>
                    <a:srgbClr val="191919"/>
                  </a:solidFill>
                  <a:latin typeface="Cormorant Garamond" pitchFamily="2" charset="0"/>
                  <a:ea typeface="Cormorant Garamond" pitchFamily="2" charset="0"/>
                </a:rPr>
                <a:t> nisi fermentum. Nam </a:t>
              </a:r>
              <a:r>
                <a:rPr lang="en-US" sz="1300" dirty="0" err="1">
                  <a:solidFill>
                    <a:srgbClr val="191919"/>
                  </a:solidFill>
                  <a:latin typeface="Cormorant Garamond" pitchFamily="2" charset="0"/>
                  <a:ea typeface="Cormorant Garamond" pitchFamily="2" charset="0"/>
                </a:rPr>
                <a:t>efficitur</a:t>
              </a:r>
              <a:r>
                <a:rPr lang="en-US" sz="1300" dirty="0">
                  <a:solidFill>
                    <a:srgbClr val="191919"/>
                  </a:solidFill>
                  <a:latin typeface="Cormorant Garamond" pitchFamily="2" charset="0"/>
                  <a:ea typeface="Cormorant Garamond" pitchFamily="2" charset="0"/>
                </a:rPr>
                <a:t>, libero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placerat</a:t>
              </a:r>
              <a:r>
                <a:rPr lang="en-US" sz="1300" dirty="0">
                  <a:solidFill>
                    <a:srgbClr val="191919"/>
                  </a:solidFill>
                  <a:latin typeface="Cormorant Garamond" pitchFamily="2" charset="0"/>
                  <a:ea typeface="Cormorant Garamond" pitchFamily="2" charset="0"/>
                </a:rPr>
                <a:t> cursus, libero </a:t>
              </a:r>
              <a:r>
                <a:rPr lang="en-US" sz="1300" dirty="0" err="1">
                  <a:solidFill>
                    <a:srgbClr val="191919"/>
                  </a:solidFill>
                  <a:latin typeface="Cormorant Garamond" pitchFamily="2" charset="0"/>
                  <a:ea typeface="Cormorant Garamond" pitchFamily="2" charset="0"/>
                </a:rPr>
                <a:t>metus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pretium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tortor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eu</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consectetur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tortor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eu</a:t>
              </a:r>
              <a:r>
                <a:rPr lang="en-US" sz="1300" dirty="0">
                  <a:solidFill>
                    <a:srgbClr val="191919"/>
                  </a:solidFill>
                  <a:latin typeface="Cormorant Garamond" pitchFamily="2" charset="0"/>
                  <a:ea typeface="Cormorant Garamond" pitchFamily="2" charset="0"/>
                </a:rPr>
                <a:t> dolor. </a:t>
              </a:r>
              <a:r>
                <a:rPr lang="en-US" sz="1300" dirty="0" err="1">
                  <a:solidFill>
                    <a:srgbClr val="191919"/>
                  </a:solidFill>
                  <a:latin typeface="Cormorant Garamond" pitchFamily="2" charset="0"/>
                  <a:ea typeface="Cormorant Garamond" pitchFamily="2" charset="0"/>
                </a:rPr>
                <a:t>Pellentesque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aliquet</a:t>
              </a:r>
              <a:r>
                <a:rPr lang="en-US" sz="1300" dirty="0">
                  <a:solidFill>
                    <a:srgbClr val="191919"/>
                  </a:solidFill>
                  <a:latin typeface="Cormorant Garamond" pitchFamily="2" charset="0"/>
                  <a:ea typeface="Cormorant Garamond" pitchFamily="2" charset="0"/>
                </a:rPr>
                <a:t>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justo</a:t>
              </a:r>
              <a:r>
                <a:rPr lang="en-US" sz="1300" dirty="0">
                  <a:solidFill>
                    <a:srgbClr val="191919"/>
                  </a:solidFill>
                  <a:latin typeface="Cormorant Garamond" pitchFamily="2" charset="0"/>
                  <a:ea typeface="Cormorant Garamond" pitchFamily="2" charset="0"/>
                </a:rPr>
                <a:t> vel </a:t>
              </a:r>
              <a:r>
                <a:rPr lang="en-US" sz="1300" dirty="0" err="1">
                  <a:solidFill>
                    <a:srgbClr val="191919"/>
                  </a:solidFill>
                  <a:latin typeface="Cormorant Garamond" pitchFamily="2" charset="0"/>
                  <a:ea typeface="Cormorant Garamond" pitchFamily="2" charset="0"/>
                </a:rPr>
                <a:t>vulputate</a:t>
              </a:r>
              <a:r>
                <a:rPr lang="en-US" sz="1300" dirty="0">
                  <a:solidFill>
                    <a:srgbClr val="191919"/>
                  </a:solidFill>
                  <a:latin typeface="Cormorant Garamond" pitchFamily="2" charset="0"/>
                  <a:ea typeface="Cormorant Garamond" pitchFamily="2" charset="0"/>
                </a:rPr>
                <a:t>.</a:t>
              </a:r>
            </a:p>
            <a:p>
              <a:pPr>
                <a:lnSpc>
                  <a:spcPts val="1820"/>
                </a:lnSpc>
              </a:pPr>
              <a:endParaRPr lang="en-US" sz="1300" dirty="0">
                <a:solidFill>
                  <a:srgbClr val="191919"/>
                </a:solidFill>
                <a:latin typeface="Cormorant Garamond" pitchFamily="2" charset="0"/>
                <a:ea typeface="Cormorant Garamond" pitchFamily="2" charset="0"/>
              </a:endParaRPr>
            </a:p>
            <a:p>
              <a:pPr>
                <a:lnSpc>
                  <a:spcPts val="1820"/>
                </a:lnSpc>
              </a:pPr>
              <a:r>
                <a:rPr lang="en-US" sz="1300" dirty="0">
                  <a:solidFill>
                    <a:srgbClr val="191919"/>
                  </a:solidFill>
                  <a:latin typeface="Cormorant Garamond" pitchFamily="2" charset="0"/>
                  <a:ea typeface="Cormorant Garamond" pitchFamily="2" charset="0"/>
                </a:rPr>
                <a:t>Maecenas non lorem </a:t>
              </a:r>
              <a:r>
                <a:rPr lang="en-US" sz="1300" dirty="0" err="1">
                  <a:solidFill>
                    <a:srgbClr val="191919"/>
                  </a:solidFill>
                  <a:latin typeface="Cormorant Garamond" pitchFamily="2" charset="0"/>
                  <a:ea typeface="Cormorant Garamond" pitchFamily="2" charset="0"/>
                </a:rPr>
                <a:t>scelerisque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vulputate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augue</a:t>
              </a:r>
              <a:r>
                <a:rPr lang="en-US" sz="1300" dirty="0">
                  <a:solidFill>
                    <a:srgbClr val="191919"/>
                  </a:solidFill>
                  <a:latin typeface="Cormorant Garamond" pitchFamily="2" charset="0"/>
                  <a:ea typeface="Cormorant Garamond" pitchFamily="2" charset="0"/>
                </a:rPr>
                <a:t> vel, pharetra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Cras at </a:t>
              </a:r>
              <a:r>
                <a:rPr lang="en-US" sz="1300" dirty="0" err="1">
                  <a:solidFill>
                    <a:srgbClr val="191919"/>
                  </a:solidFill>
                  <a:latin typeface="Cormorant Garamond" pitchFamily="2" charset="0"/>
                  <a:ea typeface="Cormorant Garamond" pitchFamily="2" charset="0"/>
                </a:rPr>
                <a:t>accumsan</a:t>
              </a:r>
              <a:r>
                <a:rPr lang="en-US" sz="1300" dirty="0">
                  <a:solidFill>
                    <a:srgbClr val="191919"/>
                  </a:solidFill>
                  <a:latin typeface="Cormorant Garamond" pitchFamily="2" charset="0"/>
                  <a:ea typeface="Cormorant Garamond" pitchFamily="2" charset="0"/>
                </a:rPr>
                <a:t> dolor.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nulla</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metus</a:t>
              </a:r>
              <a:r>
                <a:rPr lang="en-US" sz="1300" dirty="0">
                  <a:solidFill>
                    <a:srgbClr val="191919"/>
                  </a:solidFill>
                  <a:latin typeface="Cormorant Garamond" pitchFamily="2" charset="0"/>
                  <a:ea typeface="Cormorant Garamond" pitchFamily="2" charset="0"/>
                </a:rPr>
                <a:t>, non </a:t>
              </a:r>
              <a:r>
                <a:rPr lang="en-US" sz="1300" dirty="0" err="1">
                  <a:solidFill>
                    <a:srgbClr val="191919"/>
                  </a:solidFill>
                  <a:latin typeface="Cormorant Garamond" pitchFamily="2" charset="0"/>
                  <a:ea typeface="Cormorant Garamond" pitchFamily="2" charset="0"/>
                </a:rPr>
                <a:t>scelerisque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nibh</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luctus</a:t>
              </a:r>
              <a:r>
                <a:rPr lang="en-US" sz="1300" dirty="0">
                  <a:solidFill>
                    <a:srgbClr val="191919"/>
                  </a:solidFill>
                  <a:latin typeface="Cormorant Garamond" pitchFamily="2" charset="0"/>
                  <a:ea typeface="Cormorant Garamond" pitchFamily="2" charset="0"/>
                </a:rPr>
                <a:t> sed. Vestibulum </a:t>
              </a:r>
              <a:r>
                <a:rPr lang="en-US" sz="1300" dirty="0" err="1">
                  <a:solidFill>
                    <a:srgbClr val="191919"/>
                  </a:solidFill>
                  <a:latin typeface="Cormorant Garamond" pitchFamily="2" charset="0"/>
                  <a:ea typeface="Cormorant Garamond" pitchFamily="2" charset="0"/>
                </a:rPr>
                <a:t>mollis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est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eros maximus, </a:t>
              </a:r>
              <a:r>
                <a:rPr lang="en-US" sz="1300" dirty="0" err="1">
                  <a:solidFill>
                    <a:srgbClr val="191919"/>
                  </a:solidFill>
                  <a:latin typeface="Cormorant Garamond" pitchFamily="2" charset="0"/>
                  <a:ea typeface="Cormorant Garamond" pitchFamily="2" charset="0"/>
                </a:rPr>
                <a:t>eleifend</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felis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rutrum</a:t>
              </a:r>
              <a:r>
                <a:rPr lang="en-US" sz="1300" dirty="0">
                  <a:solidFill>
                    <a:srgbClr val="191919"/>
                  </a:solidFill>
                  <a:latin typeface="Cormorant Garamond" pitchFamily="2" charset="0"/>
                  <a:ea typeface="Cormorant Garamond" pitchFamily="2" charset="0"/>
                </a:rPr>
                <a:t>. Donec vel magna </a:t>
              </a:r>
              <a:r>
                <a:rPr lang="en-US" sz="1300" dirty="0" err="1">
                  <a:solidFill>
                    <a:srgbClr val="191919"/>
                  </a:solidFill>
                  <a:latin typeface="Cormorant Garamond" pitchFamily="2" charset="0"/>
                  <a:ea typeface="Cormorant Garamond" pitchFamily="2" charset="0"/>
                </a:rPr>
                <a:t>odio</a:t>
              </a:r>
              <a:r>
                <a:rPr lang="en-US" sz="1300" dirty="0">
                  <a:solidFill>
                    <a:srgbClr val="191919"/>
                  </a:solidFill>
                  <a:latin typeface="Cormorant Garamond" pitchFamily="2" charset="0"/>
                  <a:ea typeface="Cormorant Garamond" pitchFamily="2" charset="0"/>
                </a:rPr>
                <a:t>. Donec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feugiat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et </a:t>
              </a:r>
              <a:r>
                <a:rPr lang="en-US" sz="1300" dirty="0" err="1">
                  <a:solidFill>
                    <a:srgbClr val="191919"/>
                  </a:solidFill>
                  <a:latin typeface="Cormorant Garamond" pitchFamily="2" charset="0"/>
                  <a:ea typeface="Cormorant Garamond" pitchFamily="2" charset="0"/>
                </a:rPr>
                <a:t>bibendum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euismod</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mi gravida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libero </a:t>
              </a:r>
              <a:r>
                <a:rPr lang="en-US" sz="1300" dirty="0" err="1">
                  <a:solidFill>
                    <a:srgbClr val="191919"/>
                  </a:solidFill>
                  <a:latin typeface="Cormorant Garamond" pitchFamily="2" charset="0"/>
                  <a:ea typeface="Cormorant Garamond" pitchFamily="2" charset="0"/>
                </a:rPr>
                <a:t>arcu</a:t>
              </a:r>
              <a:r>
                <a:rPr lang="en-US" sz="1300" dirty="0">
                  <a:solidFill>
                    <a:srgbClr val="191919"/>
                  </a:solidFill>
                  <a:latin typeface="Cormorant Garamond" pitchFamily="2" charset="0"/>
                  <a:ea typeface="Cormorant Garamond" pitchFamily="2" charset="0"/>
                </a:rPr>
                <a:t> ac dolor. </a:t>
              </a:r>
              <a:r>
                <a:rPr lang="en-US" sz="1300" dirty="0" err="1">
                  <a:solidFill>
                    <a:srgbClr val="191919"/>
                  </a:solidFill>
                  <a:latin typeface="Cormorant Garamond" pitchFamily="2" charset="0"/>
                  <a:ea typeface="Cormorant Garamond" pitchFamily="2" charset="0"/>
                </a:rPr>
                <a:t>Interdum</a:t>
              </a:r>
              <a:r>
                <a:rPr lang="en-US" sz="1300" dirty="0">
                  <a:solidFill>
                    <a:srgbClr val="191919"/>
                  </a:solidFill>
                  <a:latin typeface="Cormorant Garamond" pitchFamily="2" charset="0"/>
                  <a:ea typeface="Cormorant Garamond" pitchFamily="2" charset="0"/>
                </a:rPr>
                <a:t> et </a:t>
              </a:r>
              <a:r>
                <a:rPr lang="en-US" sz="1300" dirty="0" err="1">
                  <a:solidFill>
                    <a:srgbClr val="191919"/>
                  </a:solidFill>
                  <a:latin typeface="Cormorant Garamond" pitchFamily="2" charset="0"/>
                  <a:ea typeface="Cormorant Garamond" pitchFamily="2" charset="0"/>
                </a:rPr>
                <a:t>malesuada</a:t>
              </a:r>
              <a:r>
                <a:rPr lang="en-US" sz="1300" dirty="0">
                  <a:solidFill>
                    <a:srgbClr val="191919"/>
                  </a:solidFill>
                  <a:latin typeface="Cormorant Garamond" pitchFamily="2" charset="0"/>
                  <a:ea typeface="Cormorant Garamond" pitchFamily="2" charset="0"/>
                </a:rPr>
                <a:t> fames ac ante ipsum </a:t>
              </a:r>
              <a:r>
                <a:rPr lang="en-US" sz="1300" dirty="0" err="1">
                  <a:solidFill>
                    <a:srgbClr val="191919"/>
                  </a:solidFill>
                  <a:latin typeface="Cormorant Garamond" pitchFamily="2" charset="0"/>
                  <a:ea typeface="Cormorant Garamond" pitchFamily="2" charset="0"/>
                </a:rPr>
                <a:t>primis</a:t>
              </a:r>
              <a:r>
                <a:rPr lang="en-US" sz="1300" dirty="0">
                  <a:solidFill>
                    <a:srgbClr val="191919"/>
                  </a:solidFill>
                  <a:latin typeface="Cormorant Garamond" pitchFamily="2" charset="0"/>
                  <a:ea typeface="Cormorant Garamond" pitchFamily="2" charset="0"/>
                </a:rPr>
                <a:t> in </a:t>
              </a:r>
              <a:r>
                <a:rPr lang="en-US" sz="1300" dirty="0" err="1">
                  <a:solidFill>
                    <a:srgbClr val="191919"/>
                  </a:solidFill>
                  <a:latin typeface="Cormorant Garamond" pitchFamily="2" charset="0"/>
                  <a:ea typeface="Cormorant Garamond" pitchFamily="2" charset="0"/>
                </a:rPr>
                <a:t>faucibus</a:t>
              </a:r>
              <a:r>
                <a:rPr lang="en-US" sz="1300" dirty="0">
                  <a:solidFill>
                    <a:srgbClr val="191919"/>
                  </a:solidFill>
                  <a:latin typeface="Cormorant Garamond" pitchFamily="2" charset="0"/>
                  <a:ea typeface="Cormorant Garamond" pitchFamily="2" charset="0"/>
                </a:rPr>
                <a:t>. Vestibulum in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rhoncus</a:t>
              </a:r>
              <a:r>
                <a:rPr lang="en-US" sz="1300" dirty="0">
                  <a:solidFill>
                    <a:srgbClr val="191919"/>
                  </a:solidFill>
                  <a:latin typeface="Cormorant Garamond" pitchFamily="2" charset="0"/>
                  <a:ea typeface="Cormorant Garamond" pitchFamily="2" charset="0"/>
                </a:rPr>
                <a:t> mi.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eros </a:t>
              </a:r>
              <a:r>
                <a:rPr lang="en-US" sz="1300" dirty="0" err="1">
                  <a:solidFill>
                    <a:srgbClr val="191919"/>
                  </a:solidFill>
                  <a:latin typeface="Cormorant Garamond" pitchFamily="2" charset="0"/>
                  <a:ea typeface="Cormorant Garamond" pitchFamily="2" charset="0"/>
                </a:rPr>
                <a:t>massa</a:t>
              </a:r>
              <a:r>
                <a:rPr lang="en-US" sz="1300" dirty="0">
                  <a:solidFill>
                    <a:srgbClr val="191919"/>
                  </a:solidFill>
                  <a:latin typeface="Cormorant Garamond" pitchFamily="2" charset="0"/>
                  <a:ea typeface="Cormorant Garamond" pitchFamily="2" charset="0"/>
                </a:rPr>
                <a:t>, vestibulum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tempus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a:t>
              </a:r>
            </a:p>
          </p:txBody>
        </p:sp>
        <p:sp>
          <p:nvSpPr>
            <p:cNvPr id="10" name="TextBox 10"/>
            <p:cNvSpPr txBox="1"/>
            <p:nvPr/>
          </p:nvSpPr>
          <p:spPr>
            <a:xfrm>
              <a:off x="3914888" y="5561148"/>
              <a:ext cx="2955963" cy="2967355"/>
            </a:xfrm>
            <a:prstGeom prst="rect">
              <a:avLst/>
            </a:prstGeom>
          </p:spPr>
          <p:txBody>
            <a:bodyPr lIns="0" tIns="0" rIns="0" bIns="0" rtlCol="0" anchor="t">
              <a:spAutoFit/>
            </a:bodyPr>
            <a:lstStyle/>
            <a:p>
              <a:pPr>
                <a:lnSpc>
                  <a:spcPts val="1820"/>
                </a:lnSpc>
              </a:pPr>
              <a:r>
                <a:rPr lang="en-US" sz="1300" dirty="0">
                  <a:solidFill>
                    <a:srgbClr val="191919"/>
                  </a:solidFill>
                  <a:latin typeface="Cormorant Garamond" pitchFamily="2" charset="0"/>
                  <a:ea typeface="Cormorant Garamond" pitchFamily="2" charset="0"/>
                </a:rPr>
                <a:t>Aenean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luctus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turpis</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malesuada</a:t>
              </a:r>
              <a:r>
                <a:rPr lang="en-US" sz="1300" dirty="0">
                  <a:solidFill>
                    <a:srgbClr val="191919"/>
                  </a:solidFill>
                  <a:latin typeface="Cormorant Garamond" pitchFamily="2" charset="0"/>
                  <a:ea typeface="Cormorant Garamond" pitchFamily="2" charset="0"/>
                </a:rPr>
                <a:t>. Nam mi </a:t>
              </a:r>
              <a:r>
                <a:rPr lang="en-US" sz="1300" dirty="0" err="1">
                  <a:solidFill>
                    <a:srgbClr val="191919"/>
                  </a:solidFill>
                  <a:latin typeface="Cormorant Garamond" pitchFamily="2" charset="0"/>
                  <a:ea typeface="Cormorant Garamond" pitchFamily="2" charset="0"/>
                </a:rPr>
                <a:t>risus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iaculis</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tellus</a:t>
              </a:r>
              <a:r>
                <a:rPr lang="en-US" sz="1300" dirty="0">
                  <a:solidFill>
                    <a:srgbClr val="191919"/>
                  </a:solidFill>
                  <a:latin typeface="Cormorant Garamond" pitchFamily="2" charset="0"/>
                  <a:ea typeface="Cormorant Garamond" pitchFamily="2" charset="0"/>
                </a:rPr>
                <a:t> id, </a:t>
              </a:r>
              <a:r>
                <a:rPr lang="en-US" sz="1300" dirty="0" err="1">
                  <a:solidFill>
                    <a:srgbClr val="191919"/>
                  </a:solidFill>
                  <a:latin typeface="Cormorant Garamond" pitchFamily="2" charset="0"/>
                  <a:ea typeface="Cormorant Garamond" pitchFamily="2" charset="0"/>
                </a:rPr>
                <a:t>mattis</a:t>
              </a:r>
              <a:r>
                <a:rPr lang="en-US" sz="1300" dirty="0">
                  <a:solidFill>
                    <a:srgbClr val="191919"/>
                  </a:solidFill>
                  <a:latin typeface="Cormorant Garamond" pitchFamily="2" charset="0"/>
                  <a:ea typeface="Cormorant Garamond" pitchFamily="2" charset="0"/>
                </a:rPr>
                <a:t> dictum libero. Morbi </a:t>
              </a:r>
              <a:r>
                <a:rPr lang="en-US" sz="1300" dirty="0" err="1">
                  <a:solidFill>
                    <a:srgbClr val="191919"/>
                  </a:solidFill>
                  <a:latin typeface="Cormorant Garamond" pitchFamily="2" charset="0"/>
                  <a:ea typeface="Cormorant Garamond" pitchFamily="2" charset="0"/>
                </a:rPr>
                <a:t>elit</a:t>
              </a:r>
              <a:r>
                <a:rPr lang="en-US" sz="1300" dirty="0">
                  <a:solidFill>
                    <a:srgbClr val="191919"/>
                  </a:solidFill>
                  <a:latin typeface="Cormorant Garamond" pitchFamily="2" charset="0"/>
                  <a:ea typeface="Cormorant Garamond" pitchFamily="2" charset="0"/>
                </a:rPr>
                <a:t> nisi, </a:t>
              </a:r>
              <a:r>
                <a:rPr lang="en-US" sz="1300" dirty="0" err="1">
                  <a:solidFill>
                    <a:srgbClr val="191919"/>
                  </a:solidFill>
                  <a:latin typeface="Cormorant Garamond" pitchFamily="2" charset="0"/>
                  <a:ea typeface="Cormorant Garamond" pitchFamily="2" charset="0"/>
                </a:rPr>
                <a:t>consectetur</a:t>
              </a:r>
              <a:r>
                <a:rPr lang="en-US" sz="1300" dirty="0">
                  <a:solidFill>
                    <a:srgbClr val="191919"/>
                  </a:solidFill>
                  <a:latin typeface="Cormorant Garamond" pitchFamily="2" charset="0"/>
                  <a:ea typeface="Cormorant Garamond" pitchFamily="2" charset="0"/>
                </a:rPr>
                <a:t> et tempus id, tempus vel lorem. </a:t>
              </a:r>
              <a:r>
                <a:rPr lang="en-US" sz="1300" dirty="0" err="1">
                  <a:solidFill>
                    <a:srgbClr val="191919"/>
                  </a:solidFill>
                  <a:latin typeface="Cormorant Garamond" pitchFamily="2" charset="0"/>
                  <a:ea typeface="Cormorant Garamond" pitchFamily="2" charset="0"/>
                </a:rPr>
                <a:t>Fusce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laoreet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sem</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purus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ullamcorper</a:t>
              </a:r>
              <a:r>
                <a:rPr lang="en-US" sz="1300" dirty="0">
                  <a:solidFill>
                    <a:srgbClr val="191919"/>
                  </a:solidFill>
                  <a:latin typeface="Cormorant Garamond" pitchFamily="2" charset="0"/>
                  <a:ea typeface="Cormorant Garamond" pitchFamily="2" charset="0"/>
                </a:rPr>
                <a:t>, ac auctor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mattis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Praesent</a:t>
              </a:r>
              <a:r>
                <a:rPr lang="en-US" sz="1300" dirty="0">
                  <a:solidFill>
                    <a:srgbClr val="191919"/>
                  </a:solidFill>
                  <a:latin typeface="Cormorant Garamond" pitchFamily="2" charset="0"/>
                  <a:ea typeface="Cormorant Garamond" pitchFamily="2" charset="0"/>
                </a:rPr>
                <a:t> a </a:t>
              </a:r>
              <a:r>
                <a:rPr lang="en-US" sz="1300" dirty="0" err="1">
                  <a:solidFill>
                    <a:srgbClr val="191919"/>
                  </a:solidFill>
                  <a:latin typeface="Cormorant Garamond" pitchFamily="2" charset="0"/>
                  <a:ea typeface="Cormorant Garamond" pitchFamily="2" charset="0"/>
                </a:rPr>
                <a:t>nunc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turpis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Quisque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ultricies</a:t>
              </a:r>
              <a:r>
                <a:rPr lang="en-US" sz="1300" dirty="0">
                  <a:solidFill>
                    <a:srgbClr val="191919"/>
                  </a:solidFill>
                  <a:latin typeface="Cormorant Garamond" pitchFamily="2" charset="0"/>
                  <a:ea typeface="Cormorant Garamond" pitchFamily="2" charset="0"/>
                </a:rPr>
                <a:t> dui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consectetur</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mollis</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Aliquam</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placerat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lorem, </a:t>
              </a:r>
              <a:r>
                <a:rPr lang="en-US" sz="1300" dirty="0" err="1">
                  <a:solidFill>
                    <a:srgbClr val="191919"/>
                  </a:solidFill>
                  <a:latin typeface="Cormorant Garamond" pitchFamily="2" charset="0"/>
                  <a:ea typeface="Cormorant Garamond" pitchFamily="2" charset="0"/>
                </a:rPr>
                <a:t>eget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tincidunt</a:t>
              </a:r>
              <a:r>
                <a:rPr lang="en-US" sz="1300" dirty="0">
                  <a:solidFill>
                    <a:srgbClr val="191919"/>
                  </a:solidFill>
                  <a:latin typeface="Cormorant Garamond" pitchFamily="2" charset="0"/>
                  <a:ea typeface="Cormorant Garamond" pitchFamily="2" charset="0"/>
                </a:rPr>
                <a:t> mi porta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Vestibulum in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orci</a:t>
              </a:r>
              <a:r>
                <a:rPr lang="en-US" sz="1300" dirty="0">
                  <a:solidFill>
                    <a:srgbClr val="191919"/>
                  </a:solidFill>
                  <a:latin typeface="Cormorant Garamond" pitchFamily="2" charset="0"/>
                  <a:ea typeface="Cormorant Garamond" pitchFamily="2" charset="0"/>
                </a:rPr>
                <a:t>, ac </a:t>
              </a:r>
              <a:r>
                <a:rPr lang="en-US" sz="1300" dirty="0" err="1">
                  <a:solidFill>
                    <a:srgbClr val="191919"/>
                  </a:solidFill>
                  <a:latin typeface="Cormorant Garamond" pitchFamily="2" charset="0"/>
                  <a:ea typeface="Cormorant Garamond" pitchFamily="2" charset="0"/>
                </a:rPr>
                <a:t>rhoncus</a:t>
              </a:r>
              <a:r>
                <a:rPr lang="en-US" sz="1300" dirty="0">
                  <a:solidFill>
                    <a:srgbClr val="191919"/>
                  </a:solidFill>
                  <a:latin typeface="Cormorant Garamond" pitchFamily="2" charset="0"/>
                  <a:ea typeface="Cormorant Garamond" pitchFamily="2" charset="0"/>
                </a:rPr>
                <a:t> mi. </a:t>
              </a:r>
              <a:r>
                <a:rPr lang="en-US" sz="1300" dirty="0" err="1">
                  <a:solidFill>
                    <a:srgbClr val="191919"/>
                  </a:solidFill>
                  <a:latin typeface="Cormorant Garamond" pitchFamily="2" charset="0"/>
                  <a:ea typeface="Cormorant Garamond" pitchFamily="2" charset="0"/>
                </a:rPr>
                <a:t>Mauris</a:t>
              </a:r>
              <a:r>
                <a:rPr lang="en-US" sz="1300" dirty="0">
                  <a:solidFill>
                    <a:srgbClr val="191919"/>
                  </a:solidFill>
                  <a:latin typeface="Cormorant Garamond" pitchFamily="2" charset="0"/>
                  <a:ea typeface="Cormorant Garamond" pitchFamily="2" charset="0"/>
                </a:rPr>
                <a:t> eros </a:t>
              </a:r>
              <a:r>
                <a:rPr lang="en-US" sz="1300" dirty="0" err="1">
                  <a:solidFill>
                    <a:srgbClr val="191919"/>
                  </a:solidFill>
                  <a:latin typeface="Cormorant Garamond" pitchFamily="2" charset="0"/>
                  <a:ea typeface="Cormorant Garamond" pitchFamily="2" charset="0"/>
                </a:rPr>
                <a:t>massa</a:t>
              </a:r>
              <a:r>
                <a:rPr lang="en-US" sz="1300" dirty="0">
                  <a:solidFill>
                    <a:srgbClr val="191919"/>
                  </a:solidFill>
                  <a:latin typeface="Cormorant Garamond" pitchFamily="2" charset="0"/>
                  <a:ea typeface="Cormorant Garamond" pitchFamily="2" charset="0"/>
                </a:rPr>
                <a:t>, vestibulum sit </a:t>
              </a:r>
              <a:r>
                <a:rPr lang="en-US" sz="1300" dirty="0" err="1">
                  <a:solidFill>
                    <a:srgbClr val="191919"/>
                  </a:solidFill>
                  <a:latin typeface="Cormorant Garamond" pitchFamily="2" charset="0"/>
                  <a:ea typeface="Cormorant Garamond" pitchFamily="2" charset="0"/>
                </a:rPr>
                <a:t>amet</a:t>
              </a:r>
              <a:r>
                <a:rPr lang="en-US" sz="1300" dirty="0">
                  <a:solidFill>
                    <a:srgbClr val="191919"/>
                  </a:solidFill>
                  <a:latin typeface="Cormorant Garamond" pitchFamily="2" charset="0"/>
                  <a:ea typeface="Cormorant Garamond" pitchFamily="2" charset="0"/>
                </a:rPr>
                <a:t> tempus </a:t>
              </a:r>
              <a:r>
                <a:rPr lang="en-US" sz="1300" dirty="0" err="1">
                  <a:solidFill>
                    <a:srgbClr val="191919"/>
                  </a:solidFill>
                  <a:latin typeface="Cormorant Garamond" pitchFamily="2" charset="0"/>
                  <a:ea typeface="Cormorant Garamond" pitchFamily="2" charset="0"/>
                </a:rPr>
                <a:t>nec</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posuere</a:t>
              </a:r>
              <a:r>
                <a:rPr lang="en-US" sz="1300" dirty="0">
                  <a:solidFill>
                    <a:srgbClr val="191919"/>
                  </a:solidFill>
                  <a:latin typeface="Cormorant Garamond" pitchFamily="2" charset="0"/>
                  <a:ea typeface="Cormorant Garamond" pitchFamily="2" charset="0"/>
                </a:rPr>
                <a:t> vitae </a:t>
              </a:r>
              <a:r>
                <a:rPr lang="en-US" sz="1300" dirty="0" err="1">
                  <a:solidFill>
                    <a:srgbClr val="191919"/>
                  </a:solidFill>
                  <a:latin typeface="Cormorant Garamond" pitchFamily="2" charset="0"/>
                  <a:ea typeface="Cormorant Garamond" pitchFamily="2" charset="0"/>
                </a:rPr>
                <a:t>erat</a:t>
              </a:r>
              <a:r>
                <a:rPr lang="en-US" sz="1300" dirty="0">
                  <a:solidFill>
                    <a:srgbClr val="191919"/>
                  </a:solidFill>
                  <a:latin typeface="Cormorant Garamond" pitchFamily="2" charset="0"/>
                  <a:ea typeface="Cormorant Garamond" pitchFamily="2" charset="0"/>
                </a:rPr>
                <a:t>. In tempus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in </a:t>
              </a:r>
              <a:r>
                <a:rPr lang="en-US" sz="1300" dirty="0" err="1">
                  <a:solidFill>
                    <a:srgbClr val="191919"/>
                  </a:solidFill>
                  <a:latin typeface="Cormorant Garamond" pitchFamily="2" charset="0"/>
                  <a:ea typeface="Cormorant Garamond" pitchFamily="2" charset="0"/>
                </a:rPr>
                <a:t>sapien</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egestas</a:t>
              </a:r>
              <a:r>
                <a:rPr lang="en-US" sz="1300" dirty="0">
                  <a:solidFill>
                    <a:srgbClr val="191919"/>
                  </a:solidFill>
                  <a:latin typeface="Cormorant Garamond" pitchFamily="2" charset="0"/>
                  <a:ea typeface="Cormorant Garamond" pitchFamily="2" charset="0"/>
                </a:rPr>
                <a:t> tempus ac </a:t>
              </a:r>
              <a:r>
                <a:rPr lang="en-US" sz="1300" dirty="0" err="1">
                  <a:solidFill>
                    <a:srgbClr val="191919"/>
                  </a:solidFill>
                  <a:latin typeface="Cormorant Garamond" pitchFamily="2" charset="0"/>
                  <a:ea typeface="Cormorant Garamond" pitchFamily="2" charset="0"/>
                </a:rPr>
                <a:t>ut</a:t>
              </a:r>
              <a:r>
                <a:rPr lang="en-US" sz="1300" dirty="0">
                  <a:solidFill>
                    <a:srgbClr val="191919"/>
                  </a:solidFill>
                  <a:latin typeface="Cormorant Garamond" pitchFamily="2" charset="0"/>
                  <a:ea typeface="Cormorant Garamond" pitchFamily="2" charset="0"/>
                </a:rPr>
                <a:t> </a:t>
              </a:r>
              <a:r>
                <a:rPr lang="en-US" sz="1300" dirty="0" err="1">
                  <a:solidFill>
                    <a:srgbClr val="191919"/>
                  </a:solidFill>
                  <a:latin typeface="Cormorant Garamond" pitchFamily="2" charset="0"/>
                  <a:ea typeface="Cormorant Garamond" pitchFamily="2" charset="0"/>
                </a:rPr>
                <a:t>nunc</a:t>
              </a:r>
              <a:r>
                <a:rPr lang="en-US" sz="1300" dirty="0">
                  <a:solidFill>
                    <a:srgbClr val="191919"/>
                  </a:solidFill>
                  <a:latin typeface="Cormorant Garamond" pitchFamily="2" charset="0"/>
                  <a:ea typeface="Cormorant Garamond" pitchFamily="2" charset="0"/>
                </a:rPr>
                <a:t>. </a:t>
              </a:r>
            </a:p>
          </p:txBody>
        </p:sp>
        <p:sp>
          <p:nvSpPr>
            <p:cNvPr id="11" name="AutoShape 11"/>
            <p:cNvSpPr/>
            <p:nvPr/>
          </p:nvSpPr>
          <p:spPr>
            <a:xfrm>
              <a:off x="3914888" y="8795203"/>
              <a:ext cx="3017887" cy="1351450"/>
            </a:xfrm>
            <a:prstGeom prst="rect">
              <a:avLst/>
            </a:prstGeom>
            <a:solidFill>
              <a:srgbClr val="EDE7DF"/>
            </a:solidFill>
          </p:spPr>
        </p:sp>
        <p:sp>
          <p:nvSpPr>
            <p:cNvPr id="12" name="TextBox 12"/>
            <p:cNvSpPr txBox="1"/>
            <p:nvPr/>
          </p:nvSpPr>
          <p:spPr>
            <a:xfrm>
              <a:off x="4170288" y="8961328"/>
              <a:ext cx="2664564" cy="224155"/>
            </a:xfrm>
            <a:prstGeom prst="rect">
              <a:avLst/>
            </a:prstGeom>
          </p:spPr>
          <p:txBody>
            <a:bodyPr lIns="0" tIns="0" rIns="0" bIns="0" rtlCol="0" anchor="t">
              <a:spAutoFit/>
            </a:bodyPr>
            <a:lstStyle/>
            <a:p>
              <a:pPr>
                <a:lnSpc>
                  <a:spcPts val="1820"/>
                </a:lnSpc>
              </a:pPr>
              <a:r>
                <a:rPr lang="en-US" sz="1300" dirty="0">
                  <a:solidFill>
                    <a:srgbClr val="191919"/>
                  </a:solidFill>
                  <a:latin typeface="Cormorant Garamond Medium" pitchFamily="2" charset="0"/>
                  <a:ea typeface="Cormorant Garamond Medium" pitchFamily="2" charset="0"/>
                </a:rPr>
                <a:t>CONTACT US</a:t>
              </a:r>
            </a:p>
          </p:txBody>
        </p:sp>
        <p:sp>
          <p:nvSpPr>
            <p:cNvPr id="13" name="TextBox 13"/>
            <p:cNvSpPr txBox="1"/>
            <p:nvPr/>
          </p:nvSpPr>
          <p:spPr>
            <a:xfrm>
              <a:off x="4170288" y="9216386"/>
              <a:ext cx="2664564" cy="738664"/>
            </a:xfrm>
            <a:prstGeom prst="rect">
              <a:avLst/>
            </a:prstGeom>
          </p:spPr>
          <p:txBody>
            <a:bodyPr lIns="0" tIns="0" rIns="0" bIns="0" rtlCol="0" anchor="t">
              <a:spAutoFit/>
            </a:bodyPr>
            <a:lstStyle/>
            <a:p>
              <a:r>
                <a:rPr lang="en-US" sz="1200" dirty="0">
                  <a:solidFill>
                    <a:srgbClr val="191919"/>
                  </a:solidFill>
                  <a:latin typeface="Cormorant Garamond" pitchFamily="2" charset="0"/>
                  <a:ea typeface="Cormorant Garamond" pitchFamily="2" charset="0"/>
                </a:rPr>
                <a:t>Phone: +00-123456-789</a:t>
              </a:r>
            </a:p>
            <a:p>
              <a:r>
                <a:rPr lang="en-US" sz="1200" dirty="0">
                  <a:solidFill>
                    <a:srgbClr val="191919"/>
                  </a:solidFill>
                  <a:latin typeface="Cormorant Garamond" pitchFamily="2" charset="0"/>
                  <a:ea typeface="Cormorant Garamond" pitchFamily="2" charset="0"/>
                </a:rPr>
                <a:t>Website: tempplatelab.com</a:t>
              </a:r>
            </a:p>
            <a:p>
              <a:r>
                <a:rPr lang="en-US" sz="1200" dirty="0">
                  <a:solidFill>
                    <a:srgbClr val="191919"/>
                  </a:solidFill>
                  <a:latin typeface="Cormorant Garamond" pitchFamily="2" charset="0"/>
                  <a:ea typeface="Cormorant Garamond" pitchFamily="2" charset="0"/>
                </a:rPr>
                <a:t>Address: No 123 street, ABC, </a:t>
              </a:r>
            </a:p>
            <a:p>
              <a:r>
                <a:rPr lang="en-US" sz="1200" dirty="0">
                  <a:solidFill>
                    <a:srgbClr val="191919"/>
                  </a:solidFill>
                  <a:latin typeface="Cormorant Garamond" pitchFamily="2" charset="0"/>
                  <a:ea typeface="Cormorant Garamond" pitchFamily="2" charset="0"/>
                </a:rPr>
                <a:t>New York, USA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663</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Cormorant Garamond SemiBold</vt:lpstr>
      <vt:lpstr>Cormorant Garamond Medium</vt:lpstr>
      <vt:lpstr>Montserrat SemiBold</vt:lpstr>
      <vt:lpstr>Cormorant Garamond</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3</cp:revision>
  <dcterms:created xsi:type="dcterms:W3CDTF">2006-08-16T00:00:00Z</dcterms:created>
  <dcterms:modified xsi:type="dcterms:W3CDTF">2023-02-28T01:04:56Z</dcterms:modified>
  <dc:identifier>DAFbPuiSdZs</dc:identifier>
</cp:coreProperties>
</file>