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itchFamily="2" charset="0"/>
      <p:regular r:id="rId7"/>
      <p:bold r:id="rId8"/>
      <p:italic r:id="rId9"/>
      <p:boldItalic r:id="rId10"/>
    </p:embeddedFont>
    <p:embeddedFont>
      <p:font typeface="Poppins" panose="00000500000000000000" pitchFamily="2" charset="0"/>
      <p:regular r:id="rId11"/>
      <p:bold r:id="rId12"/>
      <p:italic r:id="rId13"/>
      <p:boldItalic r:id="rId14"/>
    </p:embeddedFont>
    <p:embeddedFont>
      <p:font typeface="Poppins Medium" panose="00000600000000000000" pitchFamily="2" charset="0"/>
      <p:regular r:id="rId15"/>
      <p:italic r:id="rId16"/>
    </p:embeddedFont>
    <p:embeddedFont>
      <p:font typeface="Poppins SemiBold" panose="000007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CCA6E91-3AF0-0459-79AE-D829B973C75E}"/>
              </a:ext>
            </a:extLst>
          </p:cNvPr>
          <p:cNvGrpSpPr/>
          <p:nvPr/>
        </p:nvGrpSpPr>
        <p:grpSpPr>
          <a:xfrm>
            <a:off x="0" y="622300"/>
            <a:ext cx="7674804" cy="9929171"/>
            <a:chOff x="0" y="622300"/>
            <a:chExt cx="7674804" cy="9929171"/>
          </a:xfrm>
        </p:grpSpPr>
        <p:sp>
          <p:nvSpPr>
            <p:cNvPr id="3" name="Freeform 3"/>
            <p:cNvSpPr/>
            <p:nvPr/>
          </p:nvSpPr>
          <p:spPr>
            <a:xfrm>
              <a:off x="0" y="1871001"/>
              <a:ext cx="3232601" cy="2580843"/>
            </a:xfrm>
            <a:custGeom>
              <a:avLst/>
              <a:gdLst/>
              <a:ahLst/>
              <a:cxnLst/>
              <a:rect l="l" t="t" r="r" b="b"/>
              <a:pathLst>
                <a:path w="1158491" h="924916">
                  <a:moveTo>
                    <a:pt x="0" y="0"/>
                  </a:moveTo>
                  <a:lnTo>
                    <a:pt x="1158491" y="0"/>
                  </a:lnTo>
                  <a:lnTo>
                    <a:pt x="1158491" y="924916"/>
                  </a:lnTo>
                  <a:lnTo>
                    <a:pt x="0" y="924916"/>
                  </a:lnTo>
                  <a:close/>
                </a:path>
              </a:pathLst>
            </a:custGeom>
            <a:solidFill>
              <a:srgbClr val="2FBBA6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9489" b="40701"/>
            <a:stretch>
              <a:fillRect/>
            </a:stretch>
          </p:blipFill>
          <p:spPr>
            <a:xfrm>
              <a:off x="3232601" y="1871001"/>
              <a:ext cx="4327399" cy="258084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23526" b="23526"/>
            <a:stretch>
              <a:fillRect/>
            </a:stretch>
          </p:blipFill>
          <p:spPr>
            <a:xfrm>
              <a:off x="3232601" y="4889500"/>
              <a:ext cx="3767125" cy="1321425"/>
            </a:xfrm>
            <a:prstGeom prst="rect">
              <a:avLst/>
            </a:prstGeom>
          </p:spPr>
        </p:pic>
        <p:sp>
          <p:nvSpPr>
            <p:cNvPr id="8" name="Freeform 8"/>
            <p:cNvSpPr/>
            <p:nvPr/>
          </p:nvSpPr>
          <p:spPr>
            <a:xfrm>
              <a:off x="0" y="9970742"/>
              <a:ext cx="7674804" cy="580729"/>
            </a:xfrm>
            <a:custGeom>
              <a:avLst/>
              <a:gdLst/>
              <a:ahLst/>
              <a:cxnLst/>
              <a:rect l="l" t="t" r="r" b="b"/>
              <a:pathLst>
                <a:path w="2750476" h="208120">
                  <a:moveTo>
                    <a:pt x="0" y="0"/>
                  </a:moveTo>
                  <a:lnTo>
                    <a:pt x="2750476" y="0"/>
                  </a:lnTo>
                  <a:lnTo>
                    <a:pt x="2750476" y="208120"/>
                  </a:lnTo>
                  <a:lnTo>
                    <a:pt x="0" y="208120"/>
                  </a:lnTo>
                  <a:close/>
                </a:path>
              </a:pathLst>
            </a:custGeom>
            <a:solidFill>
              <a:srgbClr val="2FBBA6"/>
            </a:solidFill>
          </p:spPr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75520" y="5012849"/>
              <a:ext cx="383330" cy="29133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75520" y="627626"/>
              <a:ext cx="4310721" cy="936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3500" i="1">
                  <a:solidFill>
                    <a:srgbClr val="2FBBA6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Business newsletter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5520" y="2891782"/>
              <a:ext cx="2248226" cy="121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2"/>
                </a:lnSpc>
              </a:pPr>
              <a:r>
                <a:rPr lang="en-US" sz="1130" dirty="0">
                  <a:solidFill>
                    <a:srgbClr val="FFFFFF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Our new product A is a game-changing solution that will revolutionize the way you do business. It offers advanced features, enhanced security, and a user-friendly interface.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5520" y="2275280"/>
              <a:ext cx="1930555" cy="548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9"/>
                </a:lnSpc>
              </a:pPr>
              <a:r>
                <a:rPr lang="en-US" sz="2079" i="1" dirty="0">
                  <a:solidFill>
                    <a:srgbClr val="FFFFFF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New Product Launch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232601" y="6771871"/>
              <a:ext cx="3721378" cy="2653547"/>
              <a:chOff x="0" y="-9525"/>
              <a:chExt cx="4961838" cy="3538062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2249122" cy="35380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84"/>
                  </a:lnSpc>
                </a:pPr>
                <a:r>
                  <a:rPr lang="en-US" sz="1131" dirty="0">
                    <a:solidFill>
                      <a:srgbClr val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We are thrilled to share the success story of one of our customers, ABC Corporation. They were struggling to keep up with the demands of their growing business and needed a scalable solution that could meet their needs. After implementing our product A, they were able to streamline their 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654112" y="-9525"/>
                <a:ext cx="2307726" cy="32644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processes, reduce errors, and increase productivity. They saw a significant ROI within the first year of using our solution and were able to expand their business to new markets. We are proud to be a part of their success and look forward to helping more customers achieve their goals.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381A48-B887-BF06-FFEB-97B3CD0F4705}"/>
                </a:ext>
              </a:extLst>
            </p:cNvPr>
            <p:cNvGrpSpPr/>
            <p:nvPr/>
          </p:nvGrpSpPr>
          <p:grpSpPr>
            <a:xfrm>
              <a:off x="4781650" y="622300"/>
              <a:ext cx="2022350" cy="518910"/>
              <a:chOff x="4781650" y="622300"/>
              <a:chExt cx="2022350" cy="518910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307143" y="622300"/>
                <a:ext cx="496857" cy="440690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4781650" y="710045"/>
                <a:ext cx="1454007" cy="4311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en-US" sz="1600" i="1" dirty="0">
                    <a:solidFill>
                      <a:srgbClr val="2FBBA6"/>
                    </a:solidFill>
                    <a:latin typeface="Poppins Medium"/>
                  </a:rPr>
                  <a:t>Logo company</a:t>
                </a: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75520" y="5457704"/>
              <a:ext cx="1930555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00"/>
                </a:lnSpc>
                <a:spcBef>
                  <a:spcPct val="0"/>
                </a:spcBef>
              </a:pPr>
              <a:r>
                <a:rPr lang="en-US" sz="1500" i="1" u="none">
                  <a:solidFill>
                    <a:srgbClr val="414042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The key to success in business is to manage it rather than to achieve it.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43052" y="10179192"/>
              <a:ext cx="3673896" cy="158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spc="-48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www.templateLAB.com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32601" y="6396567"/>
              <a:ext cx="3721378" cy="275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2057" i="1" dirty="0">
                  <a:solidFill>
                    <a:srgbClr val="2FBBA6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Customer Success Story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75520" y="9204635"/>
              <a:ext cx="1159678" cy="191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Poppins SemiBold</vt:lpstr>
      <vt:lpstr>Arial</vt:lpstr>
      <vt:lpstr>Poppins Medium</vt:lpstr>
      <vt:lpstr>Calibri</vt:lpstr>
      <vt:lpstr>Open Sans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2023-03-09T21:54:13Z</dcterms:modified>
  <dc:identifier>DAFcW4JstuY</dc:identifier>
</cp:coreProperties>
</file>