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Montserrat" pitchFamily="2" charset="0"/>
      <p:regular r:id="rId7"/>
      <p:bold r:id="rId8"/>
      <p:italic r:id="rId9"/>
      <p:boldItalic r:id="rId10"/>
    </p:embeddedFont>
    <p:embeddedFont>
      <p:font typeface="Montserrat SemiBold" pitchFamily="2" charset="0"/>
      <p:bold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3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187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586091"/>
              </p:ext>
            </p:extLst>
          </p:nvPr>
        </p:nvGraphicFramePr>
        <p:xfrm>
          <a:off x="555133" y="2606430"/>
          <a:ext cx="6449735" cy="355513"/>
        </p:xfrm>
        <a:graphic>
          <a:graphicData uri="http://schemas.openxmlformats.org/drawingml/2006/table">
            <a:tbl>
              <a:tblPr/>
              <a:tblGrid>
                <a:gridCol w="1002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6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5513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199">
                          <a:solidFill>
                            <a:srgbClr val="000000"/>
                          </a:solidFill>
                          <a:latin typeface="Montserrat SemiBold" pitchFamily="2" charset="0"/>
                        </a:rPr>
                        <a:t>TARGET</a:t>
                      </a:r>
                      <a:endParaRPr lang="en-US" sz="1100">
                        <a:latin typeface="Montserrat SemiBold" pitchFamily="2" charset="0"/>
                      </a:endParaRPr>
                    </a:p>
                  </a:txBody>
                  <a:tcPr marL="36227" marR="36227" marT="36227" marB="3622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100" dirty="0">
                        <a:latin typeface="Montserrat SemiBold" pitchFamily="2" charset="0"/>
                      </a:endParaRPr>
                    </a:p>
                  </a:txBody>
                  <a:tcPr marL="36227" marR="36227" marT="36227" marB="3622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16" name="Group 215">
            <a:extLst>
              <a:ext uri="{FF2B5EF4-FFF2-40B4-BE49-F238E27FC236}">
                <a16:creationId xmlns:a16="http://schemas.microsoft.com/office/drawing/2014/main" id="{2228D501-A7FC-F2D4-71D4-3F646454C999}"/>
              </a:ext>
            </a:extLst>
          </p:cNvPr>
          <p:cNvGrpSpPr/>
          <p:nvPr/>
        </p:nvGrpSpPr>
        <p:grpSpPr>
          <a:xfrm>
            <a:off x="555132" y="0"/>
            <a:ext cx="6514768" cy="10368220"/>
            <a:chOff x="555132" y="0"/>
            <a:chExt cx="6514768" cy="10368220"/>
          </a:xfrm>
        </p:grpSpPr>
        <p:sp>
          <p:nvSpPr>
            <p:cNvPr id="103" name="Freeform 103"/>
            <p:cNvSpPr/>
            <p:nvPr/>
          </p:nvSpPr>
          <p:spPr>
            <a:xfrm>
              <a:off x="4873982" y="0"/>
              <a:ext cx="2195918" cy="2606430"/>
            </a:xfrm>
            <a:custGeom>
              <a:avLst/>
              <a:gdLst/>
              <a:ahLst/>
              <a:cxnLst/>
              <a:rect l="l" t="t" r="r" b="b"/>
              <a:pathLst>
                <a:path w="2195918" h="2606430">
                  <a:moveTo>
                    <a:pt x="0" y="0"/>
                  </a:moveTo>
                  <a:lnTo>
                    <a:pt x="2195917" y="0"/>
                  </a:lnTo>
                  <a:lnTo>
                    <a:pt x="2195917" y="2606430"/>
                  </a:lnTo>
                  <a:lnTo>
                    <a:pt x="0" y="26064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4" name="TextBox 104"/>
            <p:cNvSpPr txBox="1"/>
            <p:nvPr/>
          </p:nvSpPr>
          <p:spPr>
            <a:xfrm>
              <a:off x="639581" y="698850"/>
              <a:ext cx="3886730" cy="11076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73"/>
                </a:lnSpc>
                <a:spcBef>
                  <a:spcPct val="0"/>
                </a:spcBef>
              </a:pPr>
              <a:r>
                <a:rPr lang="en-US" sz="3195" spc="335" dirty="0">
                  <a:solidFill>
                    <a:srgbClr val="000000"/>
                  </a:solidFill>
                  <a:latin typeface="Montserrat SemiBold" pitchFamily="2" charset="0"/>
                </a:rPr>
                <a:t>WEIGHT LOSS GOAL CHART</a:t>
              </a:r>
            </a:p>
          </p:txBody>
        </p:sp>
        <p:sp>
          <p:nvSpPr>
            <p:cNvPr id="105" name="Freeform 105"/>
            <p:cNvSpPr/>
            <p:nvPr/>
          </p:nvSpPr>
          <p:spPr>
            <a:xfrm>
              <a:off x="3363568" y="10219650"/>
              <a:ext cx="900425" cy="148570"/>
            </a:xfrm>
            <a:custGeom>
              <a:avLst/>
              <a:gdLst/>
              <a:ahLst/>
              <a:cxnLst/>
              <a:rect l="l" t="t" r="r" b="b"/>
              <a:pathLst>
                <a:path w="900425" h="148570">
                  <a:moveTo>
                    <a:pt x="0" y="0"/>
                  </a:moveTo>
                  <a:lnTo>
                    <a:pt x="900425" y="0"/>
                  </a:lnTo>
                  <a:lnTo>
                    <a:pt x="900425" y="148570"/>
                  </a:lnTo>
                  <a:lnTo>
                    <a:pt x="0" y="1485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BF6E0FE5-5DFA-DAF3-7872-503C4CBB8F3E}"/>
                </a:ext>
              </a:extLst>
            </p:cNvPr>
            <p:cNvGrpSpPr/>
            <p:nvPr/>
          </p:nvGrpSpPr>
          <p:grpSpPr>
            <a:xfrm>
              <a:off x="555132" y="3238587"/>
              <a:ext cx="6446236" cy="355513"/>
              <a:chOff x="555133" y="3413799"/>
              <a:chExt cx="6446236" cy="355513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8DE07594-042B-1BEA-96E8-A8F37C1A4940}"/>
                  </a:ext>
                </a:extLst>
              </p:cNvPr>
              <p:cNvSpPr/>
              <p:nvPr/>
            </p:nvSpPr>
            <p:spPr>
              <a:xfrm>
                <a:off x="555133" y="3413799"/>
                <a:ext cx="391613" cy="35551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ysClr val="windowText" lastClr="000000"/>
                    </a:solidFill>
                    <a:latin typeface="Montserrat" pitchFamily="2" charset="0"/>
                  </a:rPr>
                  <a:t>1</a:t>
                </a: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E5787B11-20AB-B82A-B77B-167967EE7CF8}"/>
                  </a:ext>
                </a:extLst>
              </p:cNvPr>
              <p:cNvSpPr/>
              <p:nvPr/>
            </p:nvSpPr>
            <p:spPr>
              <a:xfrm>
                <a:off x="1227869" y="3413799"/>
                <a:ext cx="391613" cy="35551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ysClr val="windowText" lastClr="000000"/>
                    </a:solidFill>
                    <a:latin typeface="Montserrat" pitchFamily="2" charset="0"/>
                  </a:rPr>
                  <a:t>2</a:t>
                </a: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90E6F02D-AE26-B661-B511-7A3102DA5605}"/>
                  </a:ext>
                </a:extLst>
              </p:cNvPr>
              <p:cNvSpPr/>
              <p:nvPr/>
            </p:nvSpPr>
            <p:spPr>
              <a:xfrm>
                <a:off x="1900605" y="3413799"/>
                <a:ext cx="391613" cy="35551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ysClr val="windowText" lastClr="000000"/>
                    </a:solidFill>
                    <a:latin typeface="Montserrat" pitchFamily="2" charset="0"/>
                  </a:rPr>
                  <a:t>3</a:t>
                </a:r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377640ED-D8F0-0287-AB02-8D727ECE4D39}"/>
                  </a:ext>
                </a:extLst>
              </p:cNvPr>
              <p:cNvSpPr/>
              <p:nvPr/>
            </p:nvSpPr>
            <p:spPr>
              <a:xfrm>
                <a:off x="2573341" y="3413799"/>
                <a:ext cx="391613" cy="35551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ysClr val="windowText" lastClr="000000"/>
                    </a:solidFill>
                    <a:latin typeface="Montserrat" pitchFamily="2" charset="0"/>
                  </a:rPr>
                  <a:t>4</a:t>
                </a:r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E354944E-8D57-F859-2A93-EEC6A43768EA}"/>
                  </a:ext>
                </a:extLst>
              </p:cNvPr>
              <p:cNvSpPr/>
              <p:nvPr/>
            </p:nvSpPr>
            <p:spPr>
              <a:xfrm>
                <a:off x="3246077" y="3413799"/>
                <a:ext cx="391613" cy="35551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ysClr val="windowText" lastClr="000000"/>
                    </a:solidFill>
                    <a:latin typeface="Montserrat" pitchFamily="2" charset="0"/>
                  </a:rPr>
                  <a:t>5</a:t>
                </a:r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78B80E3F-07D6-D808-7258-750A720518D4}"/>
                  </a:ext>
                </a:extLst>
              </p:cNvPr>
              <p:cNvSpPr/>
              <p:nvPr/>
            </p:nvSpPr>
            <p:spPr>
              <a:xfrm>
                <a:off x="3918813" y="3413799"/>
                <a:ext cx="391613" cy="35551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ysClr val="windowText" lastClr="000000"/>
                    </a:solidFill>
                    <a:latin typeface="Montserrat" pitchFamily="2" charset="0"/>
                  </a:rPr>
                  <a:t>6</a:t>
                </a:r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2B389534-AD02-BC65-2B21-D658A9F1A063}"/>
                  </a:ext>
                </a:extLst>
              </p:cNvPr>
              <p:cNvSpPr/>
              <p:nvPr/>
            </p:nvSpPr>
            <p:spPr>
              <a:xfrm>
                <a:off x="4591549" y="3413799"/>
                <a:ext cx="391613" cy="35551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ysClr val="windowText" lastClr="000000"/>
                    </a:solidFill>
                    <a:latin typeface="Montserrat" pitchFamily="2" charset="0"/>
                  </a:rPr>
                  <a:t>7</a:t>
                </a:r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D0535AD7-AFFA-6DAE-D227-AA459B36F853}"/>
                  </a:ext>
                </a:extLst>
              </p:cNvPr>
              <p:cNvSpPr/>
              <p:nvPr/>
            </p:nvSpPr>
            <p:spPr>
              <a:xfrm>
                <a:off x="5264285" y="3413799"/>
                <a:ext cx="391613" cy="35551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ysClr val="windowText" lastClr="000000"/>
                    </a:solidFill>
                    <a:latin typeface="Montserrat" pitchFamily="2" charset="0"/>
                  </a:rPr>
                  <a:t>8</a:t>
                </a: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EEC59F12-21CA-8CD3-F1BE-09373A4F945A}"/>
                  </a:ext>
                </a:extLst>
              </p:cNvPr>
              <p:cNvSpPr/>
              <p:nvPr/>
            </p:nvSpPr>
            <p:spPr>
              <a:xfrm>
                <a:off x="5937021" y="3413799"/>
                <a:ext cx="391613" cy="35551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ysClr val="windowText" lastClr="000000"/>
                    </a:solidFill>
                    <a:latin typeface="Montserrat" pitchFamily="2" charset="0"/>
                  </a:rPr>
                  <a:t>9</a:t>
                </a: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4C7F5548-2E09-6C03-BC41-A7FF037541F8}"/>
                  </a:ext>
                </a:extLst>
              </p:cNvPr>
              <p:cNvSpPr/>
              <p:nvPr/>
            </p:nvSpPr>
            <p:spPr>
              <a:xfrm>
                <a:off x="6609756" y="3413799"/>
                <a:ext cx="391613" cy="35551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ysClr val="windowText" lastClr="000000"/>
                    </a:solidFill>
                    <a:latin typeface="Montserrat" pitchFamily="2" charset="0"/>
                  </a:rPr>
                  <a:t>10</a:t>
                </a:r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4E55A63D-5968-F431-DB6F-A588C4BE1F03}"/>
                </a:ext>
              </a:extLst>
            </p:cNvPr>
            <p:cNvGrpSpPr/>
            <p:nvPr/>
          </p:nvGrpSpPr>
          <p:grpSpPr>
            <a:xfrm>
              <a:off x="555132" y="3916385"/>
              <a:ext cx="6446236" cy="355513"/>
              <a:chOff x="555133" y="3413799"/>
              <a:chExt cx="6446236" cy="355513"/>
            </a:xfrm>
          </p:grpSpPr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D3615BE4-89E4-A680-AFA8-CD074C992F6C}"/>
                  </a:ext>
                </a:extLst>
              </p:cNvPr>
              <p:cNvSpPr/>
              <p:nvPr/>
            </p:nvSpPr>
            <p:spPr>
              <a:xfrm>
                <a:off x="555133" y="3413799"/>
                <a:ext cx="391613" cy="35551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ysClr val="windowText" lastClr="000000"/>
                    </a:solidFill>
                    <a:latin typeface="Montserrat" pitchFamily="2" charset="0"/>
                  </a:rPr>
                  <a:t>11</a:t>
                </a:r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13A0982B-5D09-5158-E860-04C51BE55DBA}"/>
                  </a:ext>
                </a:extLst>
              </p:cNvPr>
              <p:cNvSpPr/>
              <p:nvPr/>
            </p:nvSpPr>
            <p:spPr>
              <a:xfrm>
                <a:off x="1227869" y="3413799"/>
                <a:ext cx="391613" cy="35551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ysClr val="windowText" lastClr="000000"/>
                    </a:solidFill>
                    <a:latin typeface="Montserrat" pitchFamily="2" charset="0"/>
                  </a:rPr>
                  <a:t>12</a:t>
                </a:r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B19EA33-CC40-17AC-525A-4E085B4414BC}"/>
                  </a:ext>
                </a:extLst>
              </p:cNvPr>
              <p:cNvSpPr/>
              <p:nvPr/>
            </p:nvSpPr>
            <p:spPr>
              <a:xfrm>
                <a:off x="1900605" y="3413799"/>
                <a:ext cx="391613" cy="35551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ysClr val="windowText" lastClr="000000"/>
                    </a:solidFill>
                    <a:latin typeface="Montserrat" pitchFamily="2" charset="0"/>
                  </a:rPr>
                  <a:t>13</a:t>
                </a:r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087A6C1B-F855-D123-9C39-0EF0770E053A}"/>
                  </a:ext>
                </a:extLst>
              </p:cNvPr>
              <p:cNvSpPr/>
              <p:nvPr/>
            </p:nvSpPr>
            <p:spPr>
              <a:xfrm>
                <a:off x="2573341" y="3413799"/>
                <a:ext cx="391613" cy="35551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ysClr val="windowText" lastClr="000000"/>
                    </a:solidFill>
                    <a:latin typeface="Montserrat" pitchFamily="2" charset="0"/>
                  </a:rPr>
                  <a:t>14</a:t>
                </a: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8C92C6C8-D971-9C21-FD9C-3613676C6B40}"/>
                  </a:ext>
                </a:extLst>
              </p:cNvPr>
              <p:cNvSpPr/>
              <p:nvPr/>
            </p:nvSpPr>
            <p:spPr>
              <a:xfrm>
                <a:off x="3246077" y="3413799"/>
                <a:ext cx="391613" cy="35551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ysClr val="windowText" lastClr="000000"/>
                    </a:solidFill>
                    <a:latin typeface="Montserrat" pitchFamily="2" charset="0"/>
                  </a:rPr>
                  <a:t>15</a:t>
                </a:r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A07AF9E-578D-05C0-1829-142376FDA3E5}"/>
                  </a:ext>
                </a:extLst>
              </p:cNvPr>
              <p:cNvSpPr/>
              <p:nvPr/>
            </p:nvSpPr>
            <p:spPr>
              <a:xfrm>
                <a:off x="3918813" y="3413799"/>
                <a:ext cx="391613" cy="35551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ysClr val="windowText" lastClr="000000"/>
                    </a:solidFill>
                    <a:latin typeface="Montserrat" pitchFamily="2" charset="0"/>
                  </a:rPr>
                  <a:t>16</a:t>
                </a:r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C57CC6BA-2279-B972-4E64-02E401C45AAA}"/>
                  </a:ext>
                </a:extLst>
              </p:cNvPr>
              <p:cNvSpPr/>
              <p:nvPr/>
            </p:nvSpPr>
            <p:spPr>
              <a:xfrm>
                <a:off x="4591549" y="3413799"/>
                <a:ext cx="391613" cy="35551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ysClr val="windowText" lastClr="000000"/>
                    </a:solidFill>
                    <a:latin typeface="Montserrat" pitchFamily="2" charset="0"/>
                  </a:rPr>
                  <a:t>17</a:t>
                </a:r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0DD59790-C710-F7DD-BD05-60027AB77650}"/>
                  </a:ext>
                </a:extLst>
              </p:cNvPr>
              <p:cNvSpPr/>
              <p:nvPr/>
            </p:nvSpPr>
            <p:spPr>
              <a:xfrm>
                <a:off x="5264285" y="3413799"/>
                <a:ext cx="391613" cy="35551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ysClr val="windowText" lastClr="000000"/>
                    </a:solidFill>
                    <a:latin typeface="Montserrat" pitchFamily="2" charset="0"/>
                  </a:rPr>
                  <a:t>18</a:t>
                </a:r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CEA045B7-2036-3704-3C4C-208ADAFFB5D1}"/>
                  </a:ext>
                </a:extLst>
              </p:cNvPr>
              <p:cNvSpPr/>
              <p:nvPr/>
            </p:nvSpPr>
            <p:spPr>
              <a:xfrm>
                <a:off x="5937021" y="3413799"/>
                <a:ext cx="391613" cy="35551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ysClr val="windowText" lastClr="000000"/>
                    </a:solidFill>
                    <a:latin typeface="Montserrat" pitchFamily="2" charset="0"/>
                  </a:rPr>
                  <a:t>19</a:t>
                </a:r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F77CED31-47B5-3B4E-F1B0-DE86DCEB36EA}"/>
                  </a:ext>
                </a:extLst>
              </p:cNvPr>
              <p:cNvSpPr/>
              <p:nvPr/>
            </p:nvSpPr>
            <p:spPr>
              <a:xfrm>
                <a:off x="6609756" y="3413799"/>
                <a:ext cx="391613" cy="35551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ysClr val="windowText" lastClr="000000"/>
                    </a:solidFill>
                    <a:latin typeface="Montserrat" pitchFamily="2" charset="0"/>
                  </a:rPr>
                  <a:t>20</a:t>
                </a:r>
              </a:p>
            </p:txBody>
          </p: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8DDDF321-AC14-ABB0-3688-3D3BC14BE55E}"/>
                </a:ext>
              </a:extLst>
            </p:cNvPr>
            <p:cNvGrpSpPr/>
            <p:nvPr/>
          </p:nvGrpSpPr>
          <p:grpSpPr>
            <a:xfrm>
              <a:off x="555132" y="4594183"/>
              <a:ext cx="6446236" cy="355513"/>
              <a:chOff x="555133" y="3413799"/>
              <a:chExt cx="6446236" cy="355513"/>
            </a:xfrm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4C24BC91-40B7-518A-2D79-EFA54101FC3D}"/>
                  </a:ext>
                </a:extLst>
              </p:cNvPr>
              <p:cNvSpPr/>
              <p:nvPr/>
            </p:nvSpPr>
            <p:spPr>
              <a:xfrm>
                <a:off x="555133" y="3413799"/>
                <a:ext cx="391613" cy="35551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ysClr val="windowText" lastClr="000000"/>
                    </a:solidFill>
                    <a:latin typeface="Montserrat" pitchFamily="2" charset="0"/>
                  </a:rPr>
                  <a:t>21</a:t>
                </a:r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7DC17F7B-B878-BD95-C17B-41C070B42534}"/>
                  </a:ext>
                </a:extLst>
              </p:cNvPr>
              <p:cNvSpPr/>
              <p:nvPr/>
            </p:nvSpPr>
            <p:spPr>
              <a:xfrm>
                <a:off x="1227869" y="3413799"/>
                <a:ext cx="391613" cy="35551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ysClr val="windowText" lastClr="000000"/>
                    </a:solidFill>
                    <a:latin typeface="Montserrat" pitchFamily="2" charset="0"/>
                  </a:rPr>
                  <a:t>22</a:t>
                </a: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40CB84B3-5F19-B113-B123-9F959F520C53}"/>
                  </a:ext>
                </a:extLst>
              </p:cNvPr>
              <p:cNvSpPr/>
              <p:nvPr/>
            </p:nvSpPr>
            <p:spPr>
              <a:xfrm>
                <a:off x="1900605" y="3413799"/>
                <a:ext cx="391613" cy="35551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ysClr val="windowText" lastClr="000000"/>
                    </a:solidFill>
                    <a:latin typeface="Montserrat" pitchFamily="2" charset="0"/>
                  </a:rPr>
                  <a:t>23</a:t>
                </a: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DEA24C4F-9A11-88C2-487D-DCEE0814F417}"/>
                  </a:ext>
                </a:extLst>
              </p:cNvPr>
              <p:cNvSpPr/>
              <p:nvPr/>
            </p:nvSpPr>
            <p:spPr>
              <a:xfrm>
                <a:off x="2573341" y="3413799"/>
                <a:ext cx="391613" cy="35551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ysClr val="windowText" lastClr="000000"/>
                    </a:solidFill>
                    <a:latin typeface="Montserrat" pitchFamily="2" charset="0"/>
                  </a:rPr>
                  <a:t>24</a:t>
                </a:r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A4450ADB-06D1-557C-6B36-19285E8DE6DD}"/>
                  </a:ext>
                </a:extLst>
              </p:cNvPr>
              <p:cNvSpPr/>
              <p:nvPr/>
            </p:nvSpPr>
            <p:spPr>
              <a:xfrm>
                <a:off x="3246077" y="3413799"/>
                <a:ext cx="391613" cy="35551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ysClr val="windowText" lastClr="000000"/>
                    </a:solidFill>
                    <a:latin typeface="Montserrat" pitchFamily="2" charset="0"/>
                  </a:rPr>
                  <a:t>25</a:t>
                </a:r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C6540A94-24EA-2F77-2E91-61E376D17EC8}"/>
                  </a:ext>
                </a:extLst>
              </p:cNvPr>
              <p:cNvSpPr/>
              <p:nvPr/>
            </p:nvSpPr>
            <p:spPr>
              <a:xfrm>
                <a:off x="3918813" y="3413799"/>
                <a:ext cx="391613" cy="35551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ysClr val="windowText" lastClr="000000"/>
                    </a:solidFill>
                    <a:latin typeface="Montserrat" pitchFamily="2" charset="0"/>
                  </a:rPr>
                  <a:t>26</a:t>
                </a:r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38205F73-BF06-E610-545D-0906CE5372C1}"/>
                  </a:ext>
                </a:extLst>
              </p:cNvPr>
              <p:cNvSpPr/>
              <p:nvPr/>
            </p:nvSpPr>
            <p:spPr>
              <a:xfrm>
                <a:off x="4591549" y="3413799"/>
                <a:ext cx="391613" cy="35551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ysClr val="windowText" lastClr="000000"/>
                    </a:solidFill>
                    <a:latin typeface="Montserrat" pitchFamily="2" charset="0"/>
                  </a:rPr>
                  <a:t>27</a:t>
                </a:r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0D16B258-94BE-EDE8-EDC4-020A8688A1F3}"/>
                  </a:ext>
                </a:extLst>
              </p:cNvPr>
              <p:cNvSpPr/>
              <p:nvPr/>
            </p:nvSpPr>
            <p:spPr>
              <a:xfrm>
                <a:off x="5264285" y="3413799"/>
                <a:ext cx="391613" cy="35551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ysClr val="windowText" lastClr="000000"/>
                    </a:solidFill>
                    <a:latin typeface="Montserrat" pitchFamily="2" charset="0"/>
                  </a:rPr>
                  <a:t>28</a:t>
                </a:r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A76F04A5-3B3B-DBBE-9E83-E118A6446A02}"/>
                  </a:ext>
                </a:extLst>
              </p:cNvPr>
              <p:cNvSpPr/>
              <p:nvPr/>
            </p:nvSpPr>
            <p:spPr>
              <a:xfrm>
                <a:off x="5937021" y="3413799"/>
                <a:ext cx="391613" cy="35551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ysClr val="windowText" lastClr="000000"/>
                    </a:solidFill>
                    <a:latin typeface="Montserrat" pitchFamily="2" charset="0"/>
                  </a:rPr>
                  <a:t>29</a:t>
                </a:r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F16C4953-4E7C-9226-328E-D8AB63586666}"/>
                  </a:ext>
                </a:extLst>
              </p:cNvPr>
              <p:cNvSpPr/>
              <p:nvPr/>
            </p:nvSpPr>
            <p:spPr>
              <a:xfrm>
                <a:off x="6609756" y="3413799"/>
                <a:ext cx="391613" cy="35551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ysClr val="windowText" lastClr="000000"/>
                    </a:solidFill>
                    <a:latin typeface="Montserrat" pitchFamily="2" charset="0"/>
                  </a:rPr>
                  <a:t>30</a:t>
                </a:r>
              </a:p>
            </p:txBody>
          </p:sp>
        </p:grp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2430FEE7-B58B-5652-B990-A6BCB0804D61}"/>
                </a:ext>
              </a:extLst>
            </p:cNvPr>
            <p:cNvGrpSpPr/>
            <p:nvPr/>
          </p:nvGrpSpPr>
          <p:grpSpPr>
            <a:xfrm>
              <a:off x="555132" y="5271981"/>
              <a:ext cx="6446236" cy="355513"/>
              <a:chOff x="555133" y="3413799"/>
              <a:chExt cx="6446236" cy="355513"/>
            </a:xfrm>
          </p:grpSpPr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99074ADA-AE27-8799-3CC6-11CB91364C95}"/>
                  </a:ext>
                </a:extLst>
              </p:cNvPr>
              <p:cNvSpPr/>
              <p:nvPr/>
            </p:nvSpPr>
            <p:spPr>
              <a:xfrm>
                <a:off x="555133" y="3413799"/>
                <a:ext cx="391613" cy="35551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ysClr val="windowText" lastClr="000000"/>
                    </a:solidFill>
                    <a:latin typeface="Montserrat" pitchFamily="2" charset="0"/>
                  </a:rPr>
                  <a:t>31</a:t>
                </a:r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59FC5CBD-F6B5-55CB-3863-22150ADBFE2F}"/>
                  </a:ext>
                </a:extLst>
              </p:cNvPr>
              <p:cNvSpPr/>
              <p:nvPr/>
            </p:nvSpPr>
            <p:spPr>
              <a:xfrm>
                <a:off x="1227869" y="3413799"/>
                <a:ext cx="391613" cy="35551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ysClr val="windowText" lastClr="000000"/>
                    </a:solidFill>
                    <a:latin typeface="Montserrat" pitchFamily="2" charset="0"/>
                  </a:rPr>
                  <a:t>32</a:t>
                </a:r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9D4CE030-5144-7D6F-BEFB-F805EF8EDB64}"/>
                  </a:ext>
                </a:extLst>
              </p:cNvPr>
              <p:cNvSpPr/>
              <p:nvPr/>
            </p:nvSpPr>
            <p:spPr>
              <a:xfrm>
                <a:off x="1900605" y="3413799"/>
                <a:ext cx="391613" cy="35551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ysClr val="windowText" lastClr="000000"/>
                    </a:solidFill>
                    <a:latin typeface="Montserrat" pitchFamily="2" charset="0"/>
                  </a:rPr>
                  <a:t>33</a:t>
                </a:r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95A0C45F-FBC4-DAAE-FB9C-D4B576FDAB13}"/>
                  </a:ext>
                </a:extLst>
              </p:cNvPr>
              <p:cNvSpPr/>
              <p:nvPr/>
            </p:nvSpPr>
            <p:spPr>
              <a:xfrm>
                <a:off x="2573341" y="3413799"/>
                <a:ext cx="391613" cy="35551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ysClr val="windowText" lastClr="000000"/>
                    </a:solidFill>
                    <a:latin typeface="Montserrat" pitchFamily="2" charset="0"/>
                  </a:rPr>
                  <a:t>34</a:t>
                </a:r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B84D2FB0-E5A0-EE84-B1DF-F06068EA5B6F}"/>
                  </a:ext>
                </a:extLst>
              </p:cNvPr>
              <p:cNvSpPr/>
              <p:nvPr/>
            </p:nvSpPr>
            <p:spPr>
              <a:xfrm>
                <a:off x="3246077" y="3413799"/>
                <a:ext cx="391613" cy="35551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ysClr val="windowText" lastClr="000000"/>
                    </a:solidFill>
                    <a:latin typeface="Montserrat" pitchFamily="2" charset="0"/>
                  </a:rPr>
                  <a:t>35</a:t>
                </a:r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E771B624-F3C0-A2F4-2149-EF814C114C04}"/>
                  </a:ext>
                </a:extLst>
              </p:cNvPr>
              <p:cNvSpPr/>
              <p:nvPr/>
            </p:nvSpPr>
            <p:spPr>
              <a:xfrm>
                <a:off x="3918813" y="3413799"/>
                <a:ext cx="391613" cy="35551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ysClr val="windowText" lastClr="000000"/>
                    </a:solidFill>
                    <a:latin typeface="Montserrat" pitchFamily="2" charset="0"/>
                  </a:rPr>
                  <a:t>36</a:t>
                </a:r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FDBD040D-385F-738C-5D59-B44310F06181}"/>
                  </a:ext>
                </a:extLst>
              </p:cNvPr>
              <p:cNvSpPr/>
              <p:nvPr/>
            </p:nvSpPr>
            <p:spPr>
              <a:xfrm>
                <a:off x="4591549" y="3413799"/>
                <a:ext cx="391613" cy="35551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ysClr val="windowText" lastClr="000000"/>
                    </a:solidFill>
                    <a:latin typeface="Montserrat" pitchFamily="2" charset="0"/>
                  </a:rPr>
                  <a:t>37</a:t>
                </a:r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67D52979-A8B6-6CDC-AF5E-94236418B999}"/>
                  </a:ext>
                </a:extLst>
              </p:cNvPr>
              <p:cNvSpPr/>
              <p:nvPr/>
            </p:nvSpPr>
            <p:spPr>
              <a:xfrm>
                <a:off x="5264285" y="3413799"/>
                <a:ext cx="391613" cy="35551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ysClr val="windowText" lastClr="000000"/>
                    </a:solidFill>
                    <a:latin typeface="Montserrat" pitchFamily="2" charset="0"/>
                  </a:rPr>
                  <a:t>38</a:t>
                </a:r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AA98BDFA-B4E9-022C-7F23-E45513FB37AE}"/>
                  </a:ext>
                </a:extLst>
              </p:cNvPr>
              <p:cNvSpPr/>
              <p:nvPr/>
            </p:nvSpPr>
            <p:spPr>
              <a:xfrm>
                <a:off x="5937021" y="3413799"/>
                <a:ext cx="391613" cy="35551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ysClr val="windowText" lastClr="000000"/>
                    </a:solidFill>
                    <a:latin typeface="Montserrat" pitchFamily="2" charset="0"/>
                  </a:rPr>
                  <a:t>39</a:t>
                </a:r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A82DC0B5-56FF-C3E6-A7DD-99ED70946FBE}"/>
                  </a:ext>
                </a:extLst>
              </p:cNvPr>
              <p:cNvSpPr/>
              <p:nvPr/>
            </p:nvSpPr>
            <p:spPr>
              <a:xfrm>
                <a:off x="6609756" y="3413799"/>
                <a:ext cx="391613" cy="35551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ysClr val="windowText" lastClr="000000"/>
                    </a:solidFill>
                    <a:latin typeface="Montserrat" pitchFamily="2" charset="0"/>
                  </a:rPr>
                  <a:t>40</a:t>
                </a:r>
              </a:p>
            </p:txBody>
          </p:sp>
        </p:grp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94D7CC1E-A761-135C-CF13-BA4AAC67CA1C}"/>
                </a:ext>
              </a:extLst>
            </p:cNvPr>
            <p:cNvGrpSpPr/>
            <p:nvPr/>
          </p:nvGrpSpPr>
          <p:grpSpPr>
            <a:xfrm>
              <a:off x="555132" y="5949779"/>
              <a:ext cx="6446236" cy="355513"/>
              <a:chOff x="555133" y="3413799"/>
              <a:chExt cx="6446236" cy="355513"/>
            </a:xfrm>
          </p:grpSpPr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F37193CB-63B0-F786-3706-EE5147562B4D}"/>
                  </a:ext>
                </a:extLst>
              </p:cNvPr>
              <p:cNvSpPr/>
              <p:nvPr/>
            </p:nvSpPr>
            <p:spPr>
              <a:xfrm>
                <a:off x="555133" y="3413799"/>
                <a:ext cx="391613" cy="35551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ysClr val="windowText" lastClr="000000"/>
                    </a:solidFill>
                    <a:latin typeface="Montserrat" pitchFamily="2" charset="0"/>
                  </a:rPr>
                  <a:t>41</a:t>
                </a:r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D021AC6C-E6B1-1E40-2160-61AD71C8CAD3}"/>
                  </a:ext>
                </a:extLst>
              </p:cNvPr>
              <p:cNvSpPr/>
              <p:nvPr/>
            </p:nvSpPr>
            <p:spPr>
              <a:xfrm>
                <a:off x="1227869" y="3413799"/>
                <a:ext cx="391613" cy="35551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ysClr val="windowText" lastClr="000000"/>
                    </a:solidFill>
                    <a:latin typeface="Montserrat" pitchFamily="2" charset="0"/>
                  </a:rPr>
                  <a:t>42</a:t>
                </a:r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733B8311-33CD-A7BD-2D51-AE197B260C97}"/>
                  </a:ext>
                </a:extLst>
              </p:cNvPr>
              <p:cNvSpPr/>
              <p:nvPr/>
            </p:nvSpPr>
            <p:spPr>
              <a:xfrm>
                <a:off x="1900605" y="3413799"/>
                <a:ext cx="391613" cy="35551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ysClr val="windowText" lastClr="000000"/>
                    </a:solidFill>
                    <a:latin typeface="Montserrat" pitchFamily="2" charset="0"/>
                  </a:rPr>
                  <a:t>43</a:t>
                </a:r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ADF65095-2F9A-8EEF-0F30-2AB498CF4900}"/>
                  </a:ext>
                </a:extLst>
              </p:cNvPr>
              <p:cNvSpPr/>
              <p:nvPr/>
            </p:nvSpPr>
            <p:spPr>
              <a:xfrm>
                <a:off x="2573340" y="3413799"/>
                <a:ext cx="391614" cy="35551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ysClr val="windowText" lastClr="000000"/>
                    </a:solidFill>
                    <a:latin typeface="Montserrat" pitchFamily="2" charset="0"/>
                  </a:rPr>
                  <a:t>44</a:t>
                </a:r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26FA279A-1B57-7B9E-FDB0-127DC81AF797}"/>
                  </a:ext>
                </a:extLst>
              </p:cNvPr>
              <p:cNvSpPr/>
              <p:nvPr/>
            </p:nvSpPr>
            <p:spPr>
              <a:xfrm>
                <a:off x="3246077" y="3413799"/>
                <a:ext cx="391613" cy="35551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ysClr val="windowText" lastClr="000000"/>
                    </a:solidFill>
                    <a:latin typeface="Montserrat" pitchFamily="2" charset="0"/>
                  </a:rPr>
                  <a:t>45</a:t>
                </a:r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64D8D24E-1BEE-66E6-CE69-DA1D8A9A197D}"/>
                  </a:ext>
                </a:extLst>
              </p:cNvPr>
              <p:cNvSpPr/>
              <p:nvPr/>
            </p:nvSpPr>
            <p:spPr>
              <a:xfrm>
                <a:off x="3918813" y="3413799"/>
                <a:ext cx="391613" cy="35551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ysClr val="windowText" lastClr="000000"/>
                    </a:solidFill>
                    <a:latin typeface="Montserrat" pitchFamily="2" charset="0"/>
                  </a:rPr>
                  <a:t>46</a:t>
                </a:r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714EA88A-87C9-7979-5E1B-35D0F0268224}"/>
                  </a:ext>
                </a:extLst>
              </p:cNvPr>
              <p:cNvSpPr/>
              <p:nvPr/>
            </p:nvSpPr>
            <p:spPr>
              <a:xfrm>
                <a:off x="4591549" y="3413799"/>
                <a:ext cx="391613" cy="35551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ysClr val="windowText" lastClr="000000"/>
                    </a:solidFill>
                    <a:latin typeface="Montserrat" pitchFamily="2" charset="0"/>
                  </a:rPr>
                  <a:t>47</a:t>
                </a:r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3CE578E9-F660-1FAE-D7EA-A84D83F2E05E}"/>
                  </a:ext>
                </a:extLst>
              </p:cNvPr>
              <p:cNvSpPr/>
              <p:nvPr/>
            </p:nvSpPr>
            <p:spPr>
              <a:xfrm>
                <a:off x="5264285" y="3413799"/>
                <a:ext cx="391613" cy="35551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ysClr val="windowText" lastClr="000000"/>
                    </a:solidFill>
                    <a:latin typeface="Montserrat" pitchFamily="2" charset="0"/>
                  </a:rPr>
                  <a:t>48</a:t>
                </a:r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1FE30072-6028-820D-335F-A5C0597A5315}"/>
                  </a:ext>
                </a:extLst>
              </p:cNvPr>
              <p:cNvSpPr/>
              <p:nvPr/>
            </p:nvSpPr>
            <p:spPr>
              <a:xfrm>
                <a:off x="5937021" y="3413799"/>
                <a:ext cx="391613" cy="35551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ysClr val="windowText" lastClr="000000"/>
                    </a:solidFill>
                    <a:latin typeface="Montserrat" pitchFamily="2" charset="0"/>
                  </a:rPr>
                  <a:t>49</a:t>
                </a:r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50679007-9C91-804F-9864-629A4DD57B49}"/>
                  </a:ext>
                </a:extLst>
              </p:cNvPr>
              <p:cNvSpPr/>
              <p:nvPr/>
            </p:nvSpPr>
            <p:spPr>
              <a:xfrm>
                <a:off x="6609756" y="3413799"/>
                <a:ext cx="391613" cy="35551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ysClr val="windowText" lastClr="000000"/>
                    </a:solidFill>
                    <a:latin typeface="Montserrat" pitchFamily="2" charset="0"/>
                  </a:rPr>
                  <a:t>50</a:t>
                </a:r>
              </a:p>
            </p:txBody>
          </p: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97B5AC97-EFDE-DB90-76D1-35E8178CB019}"/>
                </a:ext>
              </a:extLst>
            </p:cNvPr>
            <p:cNvGrpSpPr/>
            <p:nvPr/>
          </p:nvGrpSpPr>
          <p:grpSpPr>
            <a:xfrm>
              <a:off x="555132" y="6627577"/>
              <a:ext cx="6446236" cy="355513"/>
              <a:chOff x="555133" y="3413799"/>
              <a:chExt cx="6446236" cy="355513"/>
            </a:xfrm>
          </p:grpSpPr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7C000CF7-6724-FDE7-6417-187DB82B6D31}"/>
                  </a:ext>
                </a:extLst>
              </p:cNvPr>
              <p:cNvSpPr/>
              <p:nvPr/>
            </p:nvSpPr>
            <p:spPr>
              <a:xfrm>
                <a:off x="555133" y="3413799"/>
                <a:ext cx="391613" cy="35551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ysClr val="windowText" lastClr="000000"/>
                    </a:solidFill>
                    <a:latin typeface="Montserrat" pitchFamily="2" charset="0"/>
                  </a:rPr>
                  <a:t>51</a:t>
                </a:r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07E8AF5D-D5C4-DFBB-CE29-D2509B96542E}"/>
                  </a:ext>
                </a:extLst>
              </p:cNvPr>
              <p:cNvSpPr/>
              <p:nvPr/>
            </p:nvSpPr>
            <p:spPr>
              <a:xfrm>
                <a:off x="1227869" y="3413799"/>
                <a:ext cx="391613" cy="35551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ysClr val="windowText" lastClr="000000"/>
                    </a:solidFill>
                    <a:latin typeface="Montserrat" pitchFamily="2" charset="0"/>
                  </a:rPr>
                  <a:t>52</a:t>
                </a:r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3013524F-704D-72E1-02FB-1DE61ED60AAB}"/>
                  </a:ext>
                </a:extLst>
              </p:cNvPr>
              <p:cNvSpPr/>
              <p:nvPr/>
            </p:nvSpPr>
            <p:spPr>
              <a:xfrm>
                <a:off x="1900605" y="3413799"/>
                <a:ext cx="391613" cy="35551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ysClr val="windowText" lastClr="000000"/>
                    </a:solidFill>
                    <a:latin typeface="Montserrat" pitchFamily="2" charset="0"/>
                  </a:rPr>
                  <a:t>53</a:t>
                </a:r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D940D9EC-3910-3E1E-C500-21D4049DEA98}"/>
                  </a:ext>
                </a:extLst>
              </p:cNvPr>
              <p:cNvSpPr/>
              <p:nvPr/>
            </p:nvSpPr>
            <p:spPr>
              <a:xfrm>
                <a:off x="2573341" y="3413799"/>
                <a:ext cx="391613" cy="35551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ysClr val="windowText" lastClr="000000"/>
                    </a:solidFill>
                    <a:latin typeface="Montserrat" pitchFamily="2" charset="0"/>
                  </a:rPr>
                  <a:t>54</a:t>
                </a:r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BE640AD4-E8CD-EE2F-822C-E826822BA1E0}"/>
                  </a:ext>
                </a:extLst>
              </p:cNvPr>
              <p:cNvSpPr/>
              <p:nvPr/>
            </p:nvSpPr>
            <p:spPr>
              <a:xfrm>
                <a:off x="3246077" y="3413799"/>
                <a:ext cx="391613" cy="35551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ysClr val="windowText" lastClr="000000"/>
                    </a:solidFill>
                    <a:latin typeface="Montserrat" pitchFamily="2" charset="0"/>
                  </a:rPr>
                  <a:t>55</a:t>
                </a:r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9634E4D6-AEB6-4C6B-17FD-FB5DF0F62E41}"/>
                  </a:ext>
                </a:extLst>
              </p:cNvPr>
              <p:cNvSpPr/>
              <p:nvPr/>
            </p:nvSpPr>
            <p:spPr>
              <a:xfrm>
                <a:off x="3918813" y="3413799"/>
                <a:ext cx="391613" cy="35551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ysClr val="windowText" lastClr="000000"/>
                    </a:solidFill>
                    <a:latin typeface="Montserrat" pitchFamily="2" charset="0"/>
                  </a:rPr>
                  <a:t>56</a:t>
                </a:r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A0E3C60D-6C84-4479-2D52-33E706979C3A}"/>
                  </a:ext>
                </a:extLst>
              </p:cNvPr>
              <p:cNvSpPr/>
              <p:nvPr/>
            </p:nvSpPr>
            <p:spPr>
              <a:xfrm>
                <a:off x="4591549" y="3413799"/>
                <a:ext cx="391613" cy="35551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ysClr val="windowText" lastClr="000000"/>
                    </a:solidFill>
                    <a:latin typeface="Montserrat" pitchFamily="2" charset="0"/>
                  </a:rPr>
                  <a:t>57</a:t>
                </a:r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2640A22E-F13A-5AA3-CAC2-2655E638D21F}"/>
                  </a:ext>
                </a:extLst>
              </p:cNvPr>
              <p:cNvSpPr/>
              <p:nvPr/>
            </p:nvSpPr>
            <p:spPr>
              <a:xfrm>
                <a:off x="5264285" y="3413799"/>
                <a:ext cx="391613" cy="35551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ysClr val="windowText" lastClr="000000"/>
                    </a:solidFill>
                    <a:latin typeface="Montserrat" pitchFamily="2" charset="0"/>
                  </a:rPr>
                  <a:t>58</a:t>
                </a:r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CF143FB1-D87A-7A4E-9110-709DA4D3B969}"/>
                  </a:ext>
                </a:extLst>
              </p:cNvPr>
              <p:cNvSpPr/>
              <p:nvPr/>
            </p:nvSpPr>
            <p:spPr>
              <a:xfrm>
                <a:off x="5937021" y="3413799"/>
                <a:ext cx="391613" cy="35551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ysClr val="windowText" lastClr="000000"/>
                    </a:solidFill>
                    <a:latin typeface="Montserrat" pitchFamily="2" charset="0"/>
                  </a:rPr>
                  <a:t>59</a:t>
                </a:r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F5AA6490-F910-1674-5790-F82553EA826C}"/>
                  </a:ext>
                </a:extLst>
              </p:cNvPr>
              <p:cNvSpPr/>
              <p:nvPr/>
            </p:nvSpPr>
            <p:spPr>
              <a:xfrm>
                <a:off x="6609756" y="3413799"/>
                <a:ext cx="391613" cy="35551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ysClr val="windowText" lastClr="000000"/>
                    </a:solidFill>
                    <a:latin typeface="Montserrat" pitchFamily="2" charset="0"/>
                  </a:rPr>
                  <a:t>60</a:t>
                </a:r>
              </a:p>
            </p:txBody>
          </p:sp>
        </p:grp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D7487B1C-B640-1167-1F6F-082E839613F8}"/>
                </a:ext>
              </a:extLst>
            </p:cNvPr>
            <p:cNvGrpSpPr/>
            <p:nvPr/>
          </p:nvGrpSpPr>
          <p:grpSpPr>
            <a:xfrm>
              <a:off x="555132" y="7305375"/>
              <a:ext cx="6446236" cy="355513"/>
              <a:chOff x="555133" y="3413799"/>
              <a:chExt cx="6446236" cy="355513"/>
            </a:xfrm>
          </p:grpSpPr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82292984-8E69-176E-5163-1BC062E5924F}"/>
                  </a:ext>
                </a:extLst>
              </p:cNvPr>
              <p:cNvSpPr/>
              <p:nvPr/>
            </p:nvSpPr>
            <p:spPr>
              <a:xfrm>
                <a:off x="555133" y="3413799"/>
                <a:ext cx="391613" cy="35551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ysClr val="windowText" lastClr="000000"/>
                    </a:solidFill>
                    <a:latin typeface="Montserrat" pitchFamily="2" charset="0"/>
                  </a:rPr>
                  <a:t>61</a:t>
                </a:r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A9622A94-333E-F867-A8B1-857B7C33BF4B}"/>
                  </a:ext>
                </a:extLst>
              </p:cNvPr>
              <p:cNvSpPr/>
              <p:nvPr/>
            </p:nvSpPr>
            <p:spPr>
              <a:xfrm>
                <a:off x="1227869" y="3413799"/>
                <a:ext cx="391613" cy="35551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ysClr val="windowText" lastClr="000000"/>
                    </a:solidFill>
                    <a:latin typeface="Montserrat" pitchFamily="2" charset="0"/>
                  </a:rPr>
                  <a:t>62</a:t>
                </a:r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F291CCDD-7A38-1FED-7DE3-1C2E2C4782B9}"/>
                  </a:ext>
                </a:extLst>
              </p:cNvPr>
              <p:cNvSpPr/>
              <p:nvPr/>
            </p:nvSpPr>
            <p:spPr>
              <a:xfrm>
                <a:off x="1900605" y="3413799"/>
                <a:ext cx="391613" cy="35551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ysClr val="windowText" lastClr="000000"/>
                    </a:solidFill>
                    <a:latin typeface="Montserrat" pitchFamily="2" charset="0"/>
                  </a:rPr>
                  <a:t>63</a:t>
                </a:r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54371319-D808-3456-A0B0-D503D9B6023A}"/>
                  </a:ext>
                </a:extLst>
              </p:cNvPr>
              <p:cNvSpPr/>
              <p:nvPr/>
            </p:nvSpPr>
            <p:spPr>
              <a:xfrm>
                <a:off x="2573341" y="3413799"/>
                <a:ext cx="391613" cy="35551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ysClr val="windowText" lastClr="000000"/>
                    </a:solidFill>
                    <a:latin typeface="Montserrat" pitchFamily="2" charset="0"/>
                  </a:rPr>
                  <a:t>64</a:t>
                </a:r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29E015B4-A59E-D3E7-8BDD-EC49A059C433}"/>
                  </a:ext>
                </a:extLst>
              </p:cNvPr>
              <p:cNvSpPr/>
              <p:nvPr/>
            </p:nvSpPr>
            <p:spPr>
              <a:xfrm>
                <a:off x="3246077" y="3413799"/>
                <a:ext cx="391613" cy="35551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ysClr val="windowText" lastClr="000000"/>
                    </a:solidFill>
                    <a:latin typeface="Montserrat" pitchFamily="2" charset="0"/>
                  </a:rPr>
                  <a:t>65</a:t>
                </a:r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2536EAA8-C15C-43B5-D301-095A5A9E9E45}"/>
                  </a:ext>
                </a:extLst>
              </p:cNvPr>
              <p:cNvSpPr/>
              <p:nvPr/>
            </p:nvSpPr>
            <p:spPr>
              <a:xfrm>
                <a:off x="3918813" y="3413799"/>
                <a:ext cx="391613" cy="35551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ysClr val="windowText" lastClr="000000"/>
                    </a:solidFill>
                    <a:latin typeface="Montserrat" pitchFamily="2" charset="0"/>
                  </a:rPr>
                  <a:t>66</a:t>
                </a:r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16EB1680-DDC1-FFB2-6DDE-F79A7F718EC8}"/>
                  </a:ext>
                </a:extLst>
              </p:cNvPr>
              <p:cNvSpPr/>
              <p:nvPr/>
            </p:nvSpPr>
            <p:spPr>
              <a:xfrm>
                <a:off x="4591549" y="3413799"/>
                <a:ext cx="391613" cy="35551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ysClr val="windowText" lastClr="000000"/>
                    </a:solidFill>
                    <a:latin typeface="Montserrat" pitchFamily="2" charset="0"/>
                  </a:rPr>
                  <a:t>67</a:t>
                </a:r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31AD864C-C98A-823B-21B8-1365A2EC97E7}"/>
                  </a:ext>
                </a:extLst>
              </p:cNvPr>
              <p:cNvSpPr/>
              <p:nvPr/>
            </p:nvSpPr>
            <p:spPr>
              <a:xfrm>
                <a:off x="5264285" y="3413799"/>
                <a:ext cx="391613" cy="35551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ysClr val="windowText" lastClr="000000"/>
                    </a:solidFill>
                    <a:latin typeface="Montserrat" pitchFamily="2" charset="0"/>
                  </a:rPr>
                  <a:t>68</a:t>
                </a:r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5538D7C8-9C2A-5565-2D8E-11C5BF7C179C}"/>
                  </a:ext>
                </a:extLst>
              </p:cNvPr>
              <p:cNvSpPr/>
              <p:nvPr/>
            </p:nvSpPr>
            <p:spPr>
              <a:xfrm>
                <a:off x="5937021" y="3413799"/>
                <a:ext cx="391613" cy="35551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ysClr val="windowText" lastClr="000000"/>
                    </a:solidFill>
                    <a:latin typeface="Montserrat" pitchFamily="2" charset="0"/>
                  </a:rPr>
                  <a:t>69</a:t>
                </a:r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58B72A3B-D3C7-F9C2-F6AA-1295509A78C3}"/>
                  </a:ext>
                </a:extLst>
              </p:cNvPr>
              <p:cNvSpPr/>
              <p:nvPr/>
            </p:nvSpPr>
            <p:spPr>
              <a:xfrm>
                <a:off x="6609756" y="3413799"/>
                <a:ext cx="391613" cy="35551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ysClr val="windowText" lastClr="000000"/>
                    </a:solidFill>
                    <a:latin typeface="Montserrat" pitchFamily="2" charset="0"/>
                  </a:rPr>
                  <a:t>70</a:t>
                </a:r>
              </a:p>
            </p:txBody>
          </p:sp>
        </p:grp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07F59AB7-9BD0-0705-8DAE-9854B770CF0A}"/>
                </a:ext>
              </a:extLst>
            </p:cNvPr>
            <p:cNvGrpSpPr/>
            <p:nvPr/>
          </p:nvGrpSpPr>
          <p:grpSpPr>
            <a:xfrm>
              <a:off x="555132" y="7983173"/>
              <a:ext cx="6446236" cy="355513"/>
              <a:chOff x="555133" y="3413799"/>
              <a:chExt cx="6446236" cy="355513"/>
            </a:xfrm>
          </p:grpSpPr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785B6A42-7FAB-A7AA-BB7A-A22E77D3544F}"/>
                  </a:ext>
                </a:extLst>
              </p:cNvPr>
              <p:cNvSpPr/>
              <p:nvPr/>
            </p:nvSpPr>
            <p:spPr>
              <a:xfrm>
                <a:off x="555133" y="3413799"/>
                <a:ext cx="391613" cy="35551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ysClr val="windowText" lastClr="000000"/>
                    </a:solidFill>
                    <a:latin typeface="Montserrat" pitchFamily="2" charset="0"/>
                  </a:rPr>
                  <a:t>71</a:t>
                </a:r>
              </a:p>
            </p:txBody>
          </p:sp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F5251D63-330F-C209-3D72-5C66DC840A73}"/>
                  </a:ext>
                </a:extLst>
              </p:cNvPr>
              <p:cNvSpPr/>
              <p:nvPr/>
            </p:nvSpPr>
            <p:spPr>
              <a:xfrm>
                <a:off x="1227869" y="3413799"/>
                <a:ext cx="391613" cy="35551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ysClr val="windowText" lastClr="000000"/>
                    </a:solidFill>
                    <a:latin typeface="Montserrat" pitchFamily="2" charset="0"/>
                  </a:rPr>
                  <a:t>72</a:t>
                </a:r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2665CB1C-0035-5643-13E8-D5C061129EDE}"/>
                  </a:ext>
                </a:extLst>
              </p:cNvPr>
              <p:cNvSpPr/>
              <p:nvPr/>
            </p:nvSpPr>
            <p:spPr>
              <a:xfrm>
                <a:off x="1900605" y="3413799"/>
                <a:ext cx="391613" cy="35551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ysClr val="windowText" lastClr="000000"/>
                    </a:solidFill>
                    <a:latin typeface="Montserrat" pitchFamily="2" charset="0"/>
                  </a:rPr>
                  <a:t>73</a:t>
                </a:r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826BB40B-10C8-0B3A-6B9F-D8C24B4BE60B}"/>
                  </a:ext>
                </a:extLst>
              </p:cNvPr>
              <p:cNvSpPr/>
              <p:nvPr/>
            </p:nvSpPr>
            <p:spPr>
              <a:xfrm>
                <a:off x="2573341" y="3413799"/>
                <a:ext cx="391613" cy="35551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ysClr val="windowText" lastClr="000000"/>
                    </a:solidFill>
                    <a:latin typeface="Montserrat" pitchFamily="2" charset="0"/>
                  </a:rPr>
                  <a:t>74</a:t>
                </a:r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93BB520A-0AD6-FD5E-235E-581187904647}"/>
                  </a:ext>
                </a:extLst>
              </p:cNvPr>
              <p:cNvSpPr/>
              <p:nvPr/>
            </p:nvSpPr>
            <p:spPr>
              <a:xfrm>
                <a:off x="3246077" y="3413799"/>
                <a:ext cx="391613" cy="35551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ysClr val="windowText" lastClr="000000"/>
                    </a:solidFill>
                    <a:latin typeface="Montserrat" pitchFamily="2" charset="0"/>
                  </a:rPr>
                  <a:t>75</a:t>
                </a:r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659E1069-C347-2FB5-842D-205C76060ED1}"/>
                  </a:ext>
                </a:extLst>
              </p:cNvPr>
              <p:cNvSpPr/>
              <p:nvPr/>
            </p:nvSpPr>
            <p:spPr>
              <a:xfrm>
                <a:off x="3918813" y="3413799"/>
                <a:ext cx="391613" cy="35551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ysClr val="windowText" lastClr="000000"/>
                    </a:solidFill>
                    <a:latin typeface="Montserrat" pitchFamily="2" charset="0"/>
                  </a:rPr>
                  <a:t>76</a:t>
                </a:r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9A9CC362-5547-165F-33DB-C6AB153320EB}"/>
                  </a:ext>
                </a:extLst>
              </p:cNvPr>
              <p:cNvSpPr/>
              <p:nvPr/>
            </p:nvSpPr>
            <p:spPr>
              <a:xfrm>
                <a:off x="4591549" y="3413799"/>
                <a:ext cx="391613" cy="35551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ysClr val="windowText" lastClr="000000"/>
                    </a:solidFill>
                    <a:latin typeface="Montserrat" pitchFamily="2" charset="0"/>
                  </a:rPr>
                  <a:t>77</a:t>
                </a:r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B73D8D99-35E1-E98C-7785-1A9D78F15ED1}"/>
                  </a:ext>
                </a:extLst>
              </p:cNvPr>
              <p:cNvSpPr/>
              <p:nvPr/>
            </p:nvSpPr>
            <p:spPr>
              <a:xfrm>
                <a:off x="5264285" y="3413799"/>
                <a:ext cx="391613" cy="35551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ysClr val="windowText" lastClr="000000"/>
                    </a:solidFill>
                    <a:latin typeface="Montserrat" pitchFamily="2" charset="0"/>
                  </a:rPr>
                  <a:t>78</a:t>
                </a:r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0DD5D44F-DDE1-F329-DB60-5254E0007C74}"/>
                  </a:ext>
                </a:extLst>
              </p:cNvPr>
              <p:cNvSpPr/>
              <p:nvPr/>
            </p:nvSpPr>
            <p:spPr>
              <a:xfrm>
                <a:off x="5937021" y="3413799"/>
                <a:ext cx="391613" cy="35551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ysClr val="windowText" lastClr="000000"/>
                    </a:solidFill>
                    <a:latin typeface="Montserrat" pitchFamily="2" charset="0"/>
                  </a:rPr>
                  <a:t>79</a:t>
                </a:r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BE2B332C-25FD-0C93-7746-1FDF04343008}"/>
                  </a:ext>
                </a:extLst>
              </p:cNvPr>
              <p:cNvSpPr/>
              <p:nvPr/>
            </p:nvSpPr>
            <p:spPr>
              <a:xfrm>
                <a:off x="6609756" y="3413799"/>
                <a:ext cx="391613" cy="35551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ysClr val="windowText" lastClr="000000"/>
                    </a:solidFill>
                    <a:latin typeface="Montserrat" pitchFamily="2" charset="0"/>
                  </a:rPr>
                  <a:t>80</a:t>
                </a:r>
              </a:p>
            </p:txBody>
          </p:sp>
        </p:grp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7130D022-0E26-28EC-6C45-C04933989D15}"/>
                </a:ext>
              </a:extLst>
            </p:cNvPr>
            <p:cNvGrpSpPr/>
            <p:nvPr/>
          </p:nvGrpSpPr>
          <p:grpSpPr>
            <a:xfrm>
              <a:off x="555132" y="8660971"/>
              <a:ext cx="6446236" cy="355513"/>
              <a:chOff x="555133" y="3413799"/>
              <a:chExt cx="6446236" cy="355513"/>
            </a:xfrm>
          </p:grpSpPr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DCBDE833-BB41-AC08-28C4-43307A0B5C92}"/>
                  </a:ext>
                </a:extLst>
              </p:cNvPr>
              <p:cNvSpPr/>
              <p:nvPr/>
            </p:nvSpPr>
            <p:spPr>
              <a:xfrm>
                <a:off x="555133" y="3413799"/>
                <a:ext cx="391613" cy="35551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ysClr val="windowText" lastClr="000000"/>
                    </a:solidFill>
                    <a:latin typeface="Montserrat" pitchFamily="2" charset="0"/>
                  </a:rPr>
                  <a:t>81</a:t>
                </a:r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1B58983F-DCEA-0D4A-03D1-18955208CB38}"/>
                  </a:ext>
                </a:extLst>
              </p:cNvPr>
              <p:cNvSpPr/>
              <p:nvPr/>
            </p:nvSpPr>
            <p:spPr>
              <a:xfrm>
                <a:off x="1227869" y="3413799"/>
                <a:ext cx="391613" cy="35551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ysClr val="windowText" lastClr="000000"/>
                    </a:solidFill>
                    <a:latin typeface="Montserrat" pitchFamily="2" charset="0"/>
                  </a:rPr>
                  <a:t>82</a:t>
                </a:r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75E57388-BD39-8967-10DC-358279465B52}"/>
                  </a:ext>
                </a:extLst>
              </p:cNvPr>
              <p:cNvSpPr/>
              <p:nvPr/>
            </p:nvSpPr>
            <p:spPr>
              <a:xfrm>
                <a:off x="1900605" y="3413799"/>
                <a:ext cx="391613" cy="35551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ysClr val="windowText" lastClr="000000"/>
                    </a:solidFill>
                    <a:latin typeface="Montserrat" pitchFamily="2" charset="0"/>
                  </a:rPr>
                  <a:t>83</a:t>
                </a:r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F1EC713C-B5CC-7DA6-194E-50A966C5C8F8}"/>
                  </a:ext>
                </a:extLst>
              </p:cNvPr>
              <p:cNvSpPr/>
              <p:nvPr/>
            </p:nvSpPr>
            <p:spPr>
              <a:xfrm>
                <a:off x="2573341" y="3413799"/>
                <a:ext cx="391613" cy="35551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ysClr val="windowText" lastClr="000000"/>
                    </a:solidFill>
                    <a:latin typeface="Montserrat" pitchFamily="2" charset="0"/>
                  </a:rPr>
                  <a:t>84</a:t>
                </a:r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E70E1D1A-4C2D-66D1-F9A8-D1D3D3448F44}"/>
                  </a:ext>
                </a:extLst>
              </p:cNvPr>
              <p:cNvSpPr/>
              <p:nvPr/>
            </p:nvSpPr>
            <p:spPr>
              <a:xfrm>
                <a:off x="3246077" y="3413799"/>
                <a:ext cx="391613" cy="35551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ysClr val="windowText" lastClr="000000"/>
                    </a:solidFill>
                    <a:latin typeface="Montserrat" pitchFamily="2" charset="0"/>
                  </a:rPr>
                  <a:t>85</a:t>
                </a:r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A879BE1C-B56D-62C0-319D-1EC213F50DDA}"/>
                  </a:ext>
                </a:extLst>
              </p:cNvPr>
              <p:cNvSpPr/>
              <p:nvPr/>
            </p:nvSpPr>
            <p:spPr>
              <a:xfrm>
                <a:off x="3918813" y="3413799"/>
                <a:ext cx="391613" cy="35551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ysClr val="windowText" lastClr="000000"/>
                    </a:solidFill>
                    <a:latin typeface="Montserrat" pitchFamily="2" charset="0"/>
                  </a:rPr>
                  <a:t>86</a:t>
                </a:r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C2ABC7CC-1608-C6E8-0437-AD221B533077}"/>
                  </a:ext>
                </a:extLst>
              </p:cNvPr>
              <p:cNvSpPr/>
              <p:nvPr/>
            </p:nvSpPr>
            <p:spPr>
              <a:xfrm>
                <a:off x="4591549" y="3413799"/>
                <a:ext cx="391613" cy="35551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ysClr val="windowText" lastClr="000000"/>
                    </a:solidFill>
                    <a:latin typeface="Montserrat" pitchFamily="2" charset="0"/>
                  </a:rPr>
                  <a:t>87</a:t>
                </a:r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593529DE-D647-3722-EFC7-0E5198C70FC4}"/>
                  </a:ext>
                </a:extLst>
              </p:cNvPr>
              <p:cNvSpPr/>
              <p:nvPr/>
            </p:nvSpPr>
            <p:spPr>
              <a:xfrm>
                <a:off x="5264285" y="3413799"/>
                <a:ext cx="391613" cy="35551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ysClr val="windowText" lastClr="000000"/>
                    </a:solidFill>
                    <a:latin typeface="Montserrat" pitchFamily="2" charset="0"/>
                  </a:rPr>
                  <a:t>88</a:t>
                </a:r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421F72F0-D649-16BC-ECAA-9C3F0CC33B1B}"/>
                  </a:ext>
                </a:extLst>
              </p:cNvPr>
              <p:cNvSpPr/>
              <p:nvPr/>
            </p:nvSpPr>
            <p:spPr>
              <a:xfrm>
                <a:off x="5937021" y="3413799"/>
                <a:ext cx="391613" cy="35551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ysClr val="windowText" lastClr="000000"/>
                    </a:solidFill>
                    <a:latin typeface="Montserrat" pitchFamily="2" charset="0"/>
                  </a:rPr>
                  <a:t>89</a:t>
                </a:r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00BEACA4-0E7C-CE25-20E2-42EA9BF2B2C4}"/>
                  </a:ext>
                </a:extLst>
              </p:cNvPr>
              <p:cNvSpPr/>
              <p:nvPr/>
            </p:nvSpPr>
            <p:spPr>
              <a:xfrm>
                <a:off x="6609756" y="3413799"/>
                <a:ext cx="391613" cy="35551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ysClr val="windowText" lastClr="000000"/>
                    </a:solidFill>
                    <a:latin typeface="Montserrat" pitchFamily="2" charset="0"/>
                  </a:rPr>
                  <a:t>90</a:t>
                </a:r>
              </a:p>
            </p:txBody>
          </p:sp>
        </p:grpSp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0501F5B3-A094-6822-E24E-B6D440177E2D}"/>
                </a:ext>
              </a:extLst>
            </p:cNvPr>
            <p:cNvGrpSpPr/>
            <p:nvPr/>
          </p:nvGrpSpPr>
          <p:grpSpPr>
            <a:xfrm>
              <a:off x="555132" y="9338767"/>
              <a:ext cx="6446236" cy="355513"/>
              <a:chOff x="555133" y="3413799"/>
              <a:chExt cx="6446236" cy="355513"/>
            </a:xfrm>
          </p:grpSpPr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58806887-7021-58FE-DED3-BAF18128F45A}"/>
                  </a:ext>
                </a:extLst>
              </p:cNvPr>
              <p:cNvSpPr/>
              <p:nvPr/>
            </p:nvSpPr>
            <p:spPr>
              <a:xfrm>
                <a:off x="555133" y="3413799"/>
                <a:ext cx="391613" cy="35551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ysClr val="windowText" lastClr="000000"/>
                    </a:solidFill>
                    <a:latin typeface="Montserrat" pitchFamily="2" charset="0"/>
                  </a:rPr>
                  <a:t>91</a:t>
                </a:r>
              </a:p>
            </p:txBody>
          </p:sp>
          <p:sp>
            <p:nvSpPr>
              <p:cNvPr id="207" name="Rectangle 206">
                <a:extLst>
                  <a:ext uri="{FF2B5EF4-FFF2-40B4-BE49-F238E27FC236}">
                    <a16:creationId xmlns:a16="http://schemas.microsoft.com/office/drawing/2014/main" id="{F2F45264-C983-10AA-1FF8-DAA9793A30D7}"/>
                  </a:ext>
                </a:extLst>
              </p:cNvPr>
              <p:cNvSpPr/>
              <p:nvPr/>
            </p:nvSpPr>
            <p:spPr>
              <a:xfrm>
                <a:off x="1227869" y="3413799"/>
                <a:ext cx="391613" cy="35551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ysClr val="windowText" lastClr="000000"/>
                    </a:solidFill>
                    <a:latin typeface="Montserrat" pitchFamily="2" charset="0"/>
                  </a:rPr>
                  <a:t>92</a:t>
                </a:r>
              </a:p>
            </p:txBody>
          </p:sp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0DB7C13A-8EC0-D354-0CF1-B5C333B5E1A9}"/>
                  </a:ext>
                </a:extLst>
              </p:cNvPr>
              <p:cNvSpPr/>
              <p:nvPr/>
            </p:nvSpPr>
            <p:spPr>
              <a:xfrm>
                <a:off x="1900605" y="3413799"/>
                <a:ext cx="391613" cy="35551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ysClr val="windowText" lastClr="000000"/>
                    </a:solidFill>
                    <a:latin typeface="Montserrat" pitchFamily="2" charset="0"/>
                  </a:rPr>
                  <a:t>93</a:t>
                </a:r>
              </a:p>
            </p:txBody>
          </p:sp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8D85BBE2-13DB-7DB6-4433-F7B1E4ED8069}"/>
                  </a:ext>
                </a:extLst>
              </p:cNvPr>
              <p:cNvSpPr/>
              <p:nvPr/>
            </p:nvSpPr>
            <p:spPr>
              <a:xfrm>
                <a:off x="2573341" y="3413799"/>
                <a:ext cx="391613" cy="35551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ysClr val="windowText" lastClr="000000"/>
                    </a:solidFill>
                    <a:latin typeface="Montserrat" pitchFamily="2" charset="0"/>
                  </a:rPr>
                  <a:t>94</a:t>
                </a:r>
              </a:p>
            </p:txBody>
          </p:sp>
          <p:sp>
            <p:nvSpPr>
              <p:cNvPr id="210" name="Rectangle 209">
                <a:extLst>
                  <a:ext uri="{FF2B5EF4-FFF2-40B4-BE49-F238E27FC236}">
                    <a16:creationId xmlns:a16="http://schemas.microsoft.com/office/drawing/2014/main" id="{88A6AFFB-E2C4-B5A9-5F24-805208DEE053}"/>
                  </a:ext>
                </a:extLst>
              </p:cNvPr>
              <p:cNvSpPr/>
              <p:nvPr/>
            </p:nvSpPr>
            <p:spPr>
              <a:xfrm>
                <a:off x="3246077" y="3413799"/>
                <a:ext cx="391613" cy="35551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ysClr val="windowText" lastClr="000000"/>
                    </a:solidFill>
                    <a:latin typeface="Montserrat" pitchFamily="2" charset="0"/>
                  </a:rPr>
                  <a:t>95</a:t>
                </a:r>
              </a:p>
            </p:txBody>
          </p:sp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C9C2C3FA-7C7A-C83A-C1CC-399C54D8EBDE}"/>
                  </a:ext>
                </a:extLst>
              </p:cNvPr>
              <p:cNvSpPr/>
              <p:nvPr/>
            </p:nvSpPr>
            <p:spPr>
              <a:xfrm>
                <a:off x="3918813" y="3413799"/>
                <a:ext cx="391613" cy="35551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ysClr val="windowText" lastClr="000000"/>
                    </a:solidFill>
                    <a:latin typeface="Montserrat" pitchFamily="2" charset="0"/>
                  </a:rPr>
                  <a:t>96</a:t>
                </a:r>
              </a:p>
            </p:txBody>
          </p:sp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128BD2C9-8017-C81C-5354-2586D5D87FA3}"/>
                  </a:ext>
                </a:extLst>
              </p:cNvPr>
              <p:cNvSpPr/>
              <p:nvPr/>
            </p:nvSpPr>
            <p:spPr>
              <a:xfrm>
                <a:off x="4591549" y="3413799"/>
                <a:ext cx="391613" cy="35551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ysClr val="windowText" lastClr="000000"/>
                    </a:solidFill>
                    <a:latin typeface="Montserrat" pitchFamily="2" charset="0"/>
                  </a:rPr>
                  <a:t>97</a:t>
                </a:r>
              </a:p>
            </p:txBody>
          </p:sp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91F62D29-80DA-BDD9-89C4-5C854D109D16}"/>
                  </a:ext>
                </a:extLst>
              </p:cNvPr>
              <p:cNvSpPr/>
              <p:nvPr/>
            </p:nvSpPr>
            <p:spPr>
              <a:xfrm>
                <a:off x="5264285" y="3413799"/>
                <a:ext cx="391613" cy="35551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ysClr val="windowText" lastClr="000000"/>
                    </a:solidFill>
                    <a:latin typeface="Montserrat" pitchFamily="2" charset="0"/>
                  </a:rPr>
                  <a:t>98</a:t>
                </a:r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E63FA0A4-5669-46B3-D3C4-6C7D0304D18B}"/>
                  </a:ext>
                </a:extLst>
              </p:cNvPr>
              <p:cNvSpPr/>
              <p:nvPr/>
            </p:nvSpPr>
            <p:spPr>
              <a:xfrm>
                <a:off x="5937021" y="3413799"/>
                <a:ext cx="391613" cy="35551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ysClr val="windowText" lastClr="000000"/>
                    </a:solidFill>
                    <a:latin typeface="Montserrat" pitchFamily="2" charset="0"/>
                  </a:rPr>
                  <a:t>99</a:t>
                </a:r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EFE11BDD-6B9D-0D75-1BAD-C2A75902B058}"/>
                  </a:ext>
                </a:extLst>
              </p:cNvPr>
              <p:cNvSpPr/>
              <p:nvPr/>
            </p:nvSpPr>
            <p:spPr>
              <a:xfrm>
                <a:off x="6609756" y="3413799"/>
                <a:ext cx="391613" cy="35551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ysClr val="windowText" lastClr="000000"/>
                    </a:solidFill>
                    <a:latin typeface="Montserrat" pitchFamily="2" charset="0"/>
                  </a:rPr>
                  <a:t>100</a:t>
                </a: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105</Words>
  <Application>Microsoft Office PowerPoint</Application>
  <PresentationFormat>Custom</PresentationFormat>
  <Paragraphs>102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Montserrat</vt:lpstr>
      <vt:lpstr>Montserrat SemiBold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Goal chart templates</dc:title>
  <cp:lastModifiedBy>HUONG NGUYEN THU</cp:lastModifiedBy>
  <cp:revision>2</cp:revision>
  <dcterms:created xsi:type="dcterms:W3CDTF">2006-08-16T00:00:00Z</dcterms:created>
  <dcterms:modified xsi:type="dcterms:W3CDTF">2023-06-06T12:05:42Z</dcterms:modified>
  <dc:identifier>DAFkvSrnsXY</dc:identifier>
</cp:coreProperties>
</file>