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7442158-4E2E-78D7-3B62-5558A977E18D}"/>
              </a:ext>
            </a:extLst>
          </p:cNvPr>
          <p:cNvGrpSpPr/>
          <p:nvPr/>
        </p:nvGrpSpPr>
        <p:grpSpPr>
          <a:xfrm>
            <a:off x="472732" y="504412"/>
            <a:ext cx="6548165" cy="9854930"/>
            <a:chOff x="472732" y="504412"/>
            <a:chExt cx="6548165" cy="9854930"/>
          </a:xfrm>
        </p:grpSpPr>
        <p:grpSp>
          <p:nvGrpSpPr>
            <p:cNvPr id="2" name="Group 2"/>
            <p:cNvGrpSpPr/>
            <p:nvPr/>
          </p:nvGrpSpPr>
          <p:grpSpPr>
            <a:xfrm>
              <a:off x="472732" y="1449915"/>
              <a:ext cx="6520323" cy="165238"/>
              <a:chOff x="0" y="-9525"/>
              <a:chExt cx="8693764" cy="220317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0" y="-9525"/>
                <a:ext cx="1555287" cy="2203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1039" spc="195" dirty="0">
                    <a:solidFill>
                      <a:srgbClr val="221A3F"/>
                    </a:solidFill>
                    <a:latin typeface="Open Sauce Sans" panose="00000500000000000000" pitchFamily="2" charset="0"/>
                  </a:rPr>
                  <a:t>WEEK:</a:t>
                </a:r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777643" y="195030"/>
                <a:ext cx="7916121" cy="0"/>
              </a:xfrm>
              <a:prstGeom prst="line">
                <a:avLst/>
              </a:prstGeom>
              <a:ln w="12700" cap="rnd">
                <a:solidFill>
                  <a:srgbClr val="423538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72732" y="504412"/>
              <a:ext cx="6548165" cy="58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3"/>
                </a:lnSpc>
              </a:pPr>
              <a:r>
                <a:rPr lang="en-US" sz="3588" b="1" spc="645" dirty="0">
                  <a:solidFill>
                    <a:srgbClr val="221A3F"/>
                  </a:solidFill>
                  <a:latin typeface="Open Sauce Sans" panose="00000500000000000000" pitchFamily="2" charset="0"/>
                </a:rPr>
                <a:t>WEEKLY GOAL CHART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2732" y="2649223"/>
              <a:ext cx="3347540" cy="165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1371"/>
                </a:lnSpc>
                <a:spcBef>
                  <a:spcPct val="0"/>
                </a:spcBef>
              </a:pPr>
              <a:r>
                <a:rPr lang="en-US" sz="1039" spc="195">
                  <a:solidFill>
                    <a:srgbClr val="221A3F"/>
                  </a:solidFill>
                  <a:latin typeface="Open Sauce Sans" panose="00000500000000000000" pitchFamily="2" charset="0"/>
                </a:rPr>
                <a:t>GOALS: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472732" y="9825903"/>
              <a:ext cx="161391" cy="161391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9" name="Freeform 9"/>
            <p:cNvSpPr/>
            <p:nvPr/>
          </p:nvSpPr>
          <p:spPr>
            <a:xfrm>
              <a:off x="1825379" y="9820648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>
              <a:off x="519256" y="9872427"/>
              <a:ext cx="68342" cy="68342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23538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666538" y="9816378"/>
              <a:ext cx="934922" cy="165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1371"/>
                </a:lnSpc>
                <a:spcBef>
                  <a:spcPct val="0"/>
                </a:spcBef>
              </a:pPr>
              <a:r>
                <a:rPr lang="en-US" sz="1039" spc="195">
                  <a:solidFill>
                    <a:srgbClr val="221A3F"/>
                  </a:solidFill>
                  <a:latin typeface="Open Sauce Sans" panose="00000500000000000000" pitchFamily="2" charset="0"/>
                </a:rPr>
                <a:t>TO START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70144" y="9816378"/>
              <a:ext cx="346612" cy="165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1371"/>
                </a:lnSpc>
                <a:spcBef>
                  <a:spcPct val="0"/>
                </a:spcBef>
              </a:pPr>
              <a:r>
                <a:rPr lang="en-US" sz="1039" spc="195">
                  <a:solidFill>
                    <a:srgbClr val="221A3F"/>
                  </a:solidFill>
                  <a:latin typeface="Open Sauce Sans" panose="00000500000000000000" pitchFamily="2" charset="0"/>
                </a:rPr>
                <a:t>OK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1849074" y="9916372"/>
              <a:ext cx="52719" cy="37914"/>
            </a:xfrm>
            <a:prstGeom prst="line">
              <a:avLst/>
            </a:prstGeom>
            <a:ln w="9525" cap="flat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>
              <a:off x="1897255" y="9847116"/>
              <a:ext cx="68614" cy="108454"/>
            </a:xfrm>
            <a:prstGeom prst="line">
              <a:avLst/>
            </a:prstGeom>
            <a:ln w="9525" cap="flat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Freeform 16"/>
            <p:cNvSpPr/>
            <p:nvPr/>
          </p:nvSpPr>
          <p:spPr>
            <a:xfrm>
              <a:off x="2656116" y="9820648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900880" y="9816378"/>
              <a:ext cx="777421" cy="165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1371"/>
                </a:lnSpc>
                <a:spcBef>
                  <a:spcPct val="0"/>
                </a:spcBef>
              </a:pPr>
              <a:r>
                <a:rPr lang="en-US" sz="1039" spc="195">
                  <a:solidFill>
                    <a:srgbClr val="221A3F"/>
                  </a:solidFill>
                  <a:latin typeface="Open Sauce Sans" panose="00000500000000000000" pitchFamily="2" charset="0"/>
                </a:rPr>
                <a:t>DELAY</a:t>
              </a:r>
            </a:p>
          </p:txBody>
        </p:sp>
        <p:sp>
          <p:nvSpPr>
            <p:cNvPr id="18" name="AutoShape 18"/>
            <p:cNvSpPr/>
            <p:nvPr/>
          </p:nvSpPr>
          <p:spPr>
            <a:xfrm flipV="1">
              <a:off x="2757450" y="9900843"/>
              <a:ext cx="51980" cy="51980"/>
            </a:xfrm>
            <a:prstGeom prst="line">
              <a:avLst/>
            </a:prstGeom>
            <a:ln w="9525" cap="flat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H="1" flipV="1">
              <a:off x="2751745" y="9853887"/>
              <a:ext cx="53472" cy="50445"/>
            </a:xfrm>
            <a:prstGeom prst="line">
              <a:avLst/>
            </a:prstGeom>
            <a:ln w="9525" cap="flat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2667457" y="9905092"/>
              <a:ext cx="138476" cy="0"/>
            </a:xfrm>
            <a:prstGeom prst="line">
              <a:avLst/>
            </a:prstGeom>
            <a:ln w="9525" cap="flat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Freeform 21"/>
            <p:cNvSpPr/>
            <p:nvPr/>
          </p:nvSpPr>
          <p:spPr>
            <a:xfrm>
              <a:off x="3757471" y="9818646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4002236" y="9814376"/>
              <a:ext cx="777421" cy="165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1371"/>
                </a:lnSpc>
                <a:spcBef>
                  <a:spcPct val="0"/>
                </a:spcBef>
              </a:pPr>
              <a:r>
                <a:rPr lang="en-US" sz="1039" spc="195">
                  <a:solidFill>
                    <a:srgbClr val="221A3F"/>
                  </a:solidFill>
                  <a:latin typeface="Open Sauce Sans" panose="00000500000000000000" pitchFamily="2" charset="0"/>
                </a:rPr>
                <a:t>STUCK</a:t>
              </a:r>
            </a:p>
          </p:txBody>
        </p:sp>
        <p:sp>
          <p:nvSpPr>
            <p:cNvPr id="23" name="AutoShape 23"/>
            <p:cNvSpPr/>
            <p:nvPr/>
          </p:nvSpPr>
          <p:spPr>
            <a:xfrm flipV="1">
              <a:off x="3762088" y="9823901"/>
              <a:ext cx="154914" cy="150881"/>
            </a:xfrm>
            <a:prstGeom prst="line">
              <a:avLst/>
            </a:prstGeom>
            <a:ln w="9525" cap="flat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5206473" y="9808436"/>
              <a:ext cx="690950" cy="165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1371"/>
                </a:lnSpc>
                <a:spcBef>
                  <a:spcPct val="0"/>
                </a:spcBef>
              </a:pPr>
              <a:r>
                <a:rPr lang="en-US" sz="1039" spc="195">
                  <a:solidFill>
                    <a:srgbClr val="221A3F"/>
                  </a:solidFill>
                  <a:latin typeface="Open Sauce Sans" panose="00000500000000000000" pitchFamily="2" charset="0"/>
                </a:rPr>
                <a:t>CANCEL</a:t>
              </a:r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4966325" y="9817961"/>
              <a:ext cx="154914" cy="150881"/>
            </a:xfrm>
            <a:prstGeom prst="line">
              <a:avLst/>
            </a:prstGeom>
            <a:ln w="9525" cap="flat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 flipH="1" flipV="1">
              <a:off x="4967951" y="9816947"/>
              <a:ext cx="152910" cy="152910"/>
            </a:xfrm>
            <a:prstGeom prst="line">
              <a:avLst/>
            </a:prstGeom>
            <a:ln w="9525" cap="flat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Freeform 27"/>
            <p:cNvSpPr/>
            <p:nvPr/>
          </p:nvSpPr>
          <p:spPr>
            <a:xfrm>
              <a:off x="4961709" y="9812706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AutoShape 28"/>
            <p:cNvSpPr/>
            <p:nvPr/>
          </p:nvSpPr>
          <p:spPr>
            <a:xfrm>
              <a:off x="1075564" y="3573311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9" name="Group 29"/>
            <p:cNvGrpSpPr/>
            <p:nvPr/>
          </p:nvGrpSpPr>
          <p:grpSpPr>
            <a:xfrm>
              <a:off x="472732" y="3426354"/>
              <a:ext cx="161391" cy="161391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31" name="Freeform 31"/>
            <p:cNvSpPr/>
            <p:nvPr/>
          </p:nvSpPr>
          <p:spPr>
            <a:xfrm>
              <a:off x="733391" y="3426354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>
              <a:off x="1075564" y="4025317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3" name="Group 33"/>
            <p:cNvGrpSpPr/>
            <p:nvPr/>
          </p:nvGrpSpPr>
          <p:grpSpPr>
            <a:xfrm>
              <a:off x="472732" y="3878360"/>
              <a:ext cx="161391" cy="161391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35" name="Freeform 35"/>
            <p:cNvSpPr/>
            <p:nvPr/>
          </p:nvSpPr>
          <p:spPr>
            <a:xfrm>
              <a:off x="733391" y="3878360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AutoShape 36"/>
            <p:cNvSpPr/>
            <p:nvPr/>
          </p:nvSpPr>
          <p:spPr>
            <a:xfrm>
              <a:off x="1075564" y="5833339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7" name="Group 37"/>
            <p:cNvGrpSpPr/>
            <p:nvPr/>
          </p:nvGrpSpPr>
          <p:grpSpPr>
            <a:xfrm>
              <a:off x="472732" y="5686382"/>
              <a:ext cx="161391" cy="161391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39" name="Freeform 39"/>
            <p:cNvSpPr/>
            <p:nvPr/>
          </p:nvSpPr>
          <p:spPr>
            <a:xfrm>
              <a:off x="733391" y="5686382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5"/>
                  </a:lnTo>
                  <a:lnTo>
                    <a:pt x="0" y="165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AutoShape 40"/>
            <p:cNvSpPr/>
            <p:nvPr/>
          </p:nvSpPr>
          <p:spPr>
            <a:xfrm>
              <a:off x="1075564" y="6285345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1" name="Group 41"/>
            <p:cNvGrpSpPr/>
            <p:nvPr/>
          </p:nvGrpSpPr>
          <p:grpSpPr>
            <a:xfrm>
              <a:off x="472732" y="6138388"/>
              <a:ext cx="161391" cy="161391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43" name="Freeform 43"/>
            <p:cNvSpPr/>
            <p:nvPr/>
          </p:nvSpPr>
          <p:spPr>
            <a:xfrm>
              <a:off x="733391" y="6138388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AutoShape 44"/>
            <p:cNvSpPr/>
            <p:nvPr/>
          </p:nvSpPr>
          <p:spPr>
            <a:xfrm>
              <a:off x="1075564" y="6737351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5" name="Group 45"/>
            <p:cNvGrpSpPr/>
            <p:nvPr/>
          </p:nvGrpSpPr>
          <p:grpSpPr>
            <a:xfrm>
              <a:off x="472732" y="6590394"/>
              <a:ext cx="161391" cy="161391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47" name="Freeform 47"/>
            <p:cNvSpPr/>
            <p:nvPr/>
          </p:nvSpPr>
          <p:spPr>
            <a:xfrm>
              <a:off x="733391" y="6590394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AutoShape 48"/>
            <p:cNvSpPr/>
            <p:nvPr/>
          </p:nvSpPr>
          <p:spPr>
            <a:xfrm>
              <a:off x="1075564" y="9449385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9" name="Group 49"/>
            <p:cNvGrpSpPr/>
            <p:nvPr/>
          </p:nvGrpSpPr>
          <p:grpSpPr>
            <a:xfrm>
              <a:off x="472732" y="9302428"/>
              <a:ext cx="161391" cy="161391"/>
              <a:chOff x="0" y="0"/>
              <a:chExt cx="6350000" cy="635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51" name="Freeform 51"/>
            <p:cNvSpPr/>
            <p:nvPr/>
          </p:nvSpPr>
          <p:spPr>
            <a:xfrm>
              <a:off x="733391" y="9302428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AutoShape 52"/>
            <p:cNvSpPr/>
            <p:nvPr/>
          </p:nvSpPr>
          <p:spPr>
            <a:xfrm>
              <a:off x="1075564" y="7189357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3" name="Group 53"/>
            <p:cNvGrpSpPr/>
            <p:nvPr/>
          </p:nvGrpSpPr>
          <p:grpSpPr>
            <a:xfrm>
              <a:off x="472732" y="7042400"/>
              <a:ext cx="161391" cy="161391"/>
              <a:chOff x="0" y="0"/>
              <a:chExt cx="6350000" cy="635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55" name="Freeform 55"/>
            <p:cNvSpPr/>
            <p:nvPr/>
          </p:nvSpPr>
          <p:spPr>
            <a:xfrm>
              <a:off x="733391" y="7042400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AutoShape 56"/>
            <p:cNvSpPr/>
            <p:nvPr/>
          </p:nvSpPr>
          <p:spPr>
            <a:xfrm>
              <a:off x="1075564" y="7641362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7" name="Group 57"/>
            <p:cNvGrpSpPr/>
            <p:nvPr/>
          </p:nvGrpSpPr>
          <p:grpSpPr>
            <a:xfrm>
              <a:off x="472732" y="7494405"/>
              <a:ext cx="161391" cy="161391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59" name="Freeform 59"/>
            <p:cNvSpPr/>
            <p:nvPr/>
          </p:nvSpPr>
          <p:spPr>
            <a:xfrm>
              <a:off x="733391" y="7494405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AutoShape 60"/>
            <p:cNvSpPr/>
            <p:nvPr/>
          </p:nvSpPr>
          <p:spPr>
            <a:xfrm>
              <a:off x="1075564" y="8093368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1" name="Group 61"/>
            <p:cNvGrpSpPr/>
            <p:nvPr/>
          </p:nvGrpSpPr>
          <p:grpSpPr>
            <a:xfrm>
              <a:off x="472732" y="7946411"/>
              <a:ext cx="161391" cy="161391"/>
              <a:chOff x="0" y="0"/>
              <a:chExt cx="6350000" cy="63500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63" name="Freeform 63"/>
            <p:cNvSpPr/>
            <p:nvPr/>
          </p:nvSpPr>
          <p:spPr>
            <a:xfrm>
              <a:off x="733391" y="7946411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AutoShape 64"/>
            <p:cNvSpPr/>
            <p:nvPr/>
          </p:nvSpPr>
          <p:spPr>
            <a:xfrm>
              <a:off x="1075564" y="8545374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65"/>
            <p:cNvGrpSpPr/>
            <p:nvPr/>
          </p:nvGrpSpPr>
          <p:grpSpPr>
            <a:xfrm>
              <a:off x="472732" y="8398417"/>
              <a:ext cx="161391" cy="161391"/>
              <a:chOff x="0" y="0"/>
              <a:chExt cx="6350000" cy="63500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67" name="Freeform 67"/>
            <p:cNvSpPr/>
            <p:nvPr/>
          </p:nvSpPr>
          <p:spPr>
            <a:xfrm>
              <a:off x="733391" y="8398417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AutoShape 68"/>
            <p:cNvSpPr/>
            <p:nvPr/>
          </p:nvSpPr>
          <p:spPr>
            <a:xfrm>
              <a:off x="1075564" y="8997379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9" name="Group 69"/>
            <p:cNvGrpSpPr/>
            <p:nvPr/>
          </p:nvGrpSpPr>
          <p:grpSpPr>
            <a:xfrm>
              <a:off x="472732" y="8850422"/>
              <a:ext cx="161391" cy="161391"/>
              <a:chOff x="0" y="0"/>
              <a:chExt cx="6350000" cy="63500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71" name="Freeform 71"/>
            <p:cNvSpPr/>
            <p:nvPr/>
          </p:nvSpPr>
          <p:spPr>
            <a:xfrm>
              <a:off x="733391" y="8850422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AutoShape 72"/>
            <p:cNvSpPr/>
            <p:nvPr/>
          </p:nvSpPr>
          <p:spPr>
            <a:xfrm>
              <a:off x="1075564" y="4477322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3" name="Group 73"/>
            <p:cNvGrpSpPr/>
            <p:nvPr/>
          </p:nvGrpSpPr>
          <p:grpSpPr>
            <a:xfrm>
              <a:off x="472732" y="4330365"/>
              <a:ext cx="161391" cy="161391"/>
              <a:chOff x="0" y="0"/>
              <a:chExt cx="6350000" cy="63500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75" name="Freeform 75"/>
            <p:cNvSpPr/>
            <p:nvPr/>
          </p:nvSpPr>
          <p:spPr>
            <a:xfrm>
              <a:off x="733391" y="4330365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AutoShape 76"/>
            <p:cNvSpPr/>
            <p:nvPr/>
          </p:nvSpPr>
          <p:spPr>
            <a:xfrm>
              <a:off x="1075564" y="4929328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7" name="Group 77"/>
            <p:cNvGrpSpPr/>
            <p:nvPr/>
          </p:nvGrpSpPr>
          <p:grpSpPr>
            <a:xfrm>
              <a:off x="472732" y="4782371"/>
              <a:ext cx="161391" cy="161391"/>
              <a:chOff x="0" y="0"/>
              <a:chExt cx="6350000" cy="63500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79" name="Freeform 79"/>
            <p:cNvSpPr/>
            <p:nvPr/>
          </p:nvSpPr>
          <p:spPr>
            <a:xfrm>
              <a:off x="733391" y="4782371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AutoShape 80"/>
            <p:cNvSpPr/>
            <p:nvPr/>
          </p:nvSpPr>
          <p:spPr>
            <a:xfrm>
              <a:off x="1075564" y="5381334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1" name="Group 81"/>
            <p:cNvGrpSpPr/>
            <p:nvPr/>
          </p:nvGrpSpPr>
          <p:grpSpPr>
            <a:xfrm>
              <a:off x="472732" y="5234377"/>
              <a:ext cx="161391" cy="161391"/>
              <a:chOff x="0" y="0"/>
              <a:chExt cx="6350000" cy="63500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83" name="Freeform 83"/>
            <p:cNvSpPr/>
            <p:nvPr/>
          </p:nvSpPr>
          <p:spPr>
            <a:xfrm>
              <a:off x="733391" y="5234377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4" name="Group 84"/>
            <p:cNvGrpSpPr/>
            <p:nvPr/>
          </p:nvGrpSpPr>
          <p:grpSpPr>
            <a:xfrm>
              <a:off x="472732" y="1891463"/>
              <a:ext cx="6496662" cy="476772"/>
              <a:chOff x="0" y="-9525"/>
              <a:chExt cx="8662216" cy="635696"/>
            </a:xfrm>
          </p:grpSpPr>
          <p:sp>
            <p:nvSpPr>
              <p:cNvPr id="85" name="TextBox 85"/>
              <p:cNvSpPr txBox="1"/>
              <p:nvPr/>
            </p:nvSpPr>
            <p:spPr>
              <a:xfrm>
                <a:off x="0" y="-9525"/>
                <a:ext cx="1555287" cy="2203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1039" spc="195">
                    <a:solidFill>
                      <a:srgbClr val="221A3F"/>
                    </a:solidFill>
                    <a:latin typeface="Open Sauce Sans" panose="00000500000000000000" pitchFamily="2" charset="0"/>
                  </a:rPr>
                  <a:t>TRACKER:</a:t>
                </a:r>
              </a:p>
            </p:txBody>
          </p:sp>
          <p:sp>
            <p:nvSpPr>
              <p:cNvPr id="86" name="Freeform 86"/>
              <p:cNvSpPr/>
              <p:nvPr/>
            </p:nvSpPr>
            <p:spPr>
              <a:xfrm>
                <a:off x="0" y="375761"/>
                <a:ext cx="250410" cy="250410"/>
              </a:xfrm>
              <a:custGeom>
                <a:avLst/>
                <a:gdLst/>
                <a:ahLst/>
                <a:cxnLst/>
                <a:rect l="l" t="t" r="r" b="b"/>
                <a:pathLst>
                  <a:path w="250410" h="250410">
                    <a:moveTo>
                      <a:pt x="0" y="0"/>
                    </a:moveTo>
                    <a:lnTo>
                      <a:pt x="250410" y="0"/>
                    </a:lnTo>
                    <a:lnTo>
                      <a:pt x="250410" y="250410"/>
                    </a:lnTo>
                    <a:lnTo>
                      <a:pt x="0" y="25041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1257187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6" y="0"/>
                    </a:lnTo>
                    <a:lnTo>
                      <a:pt x="220526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1855896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5" y="0"/>
                    </a:lnTo>
                    <a:lnTo>
                      <a:pt x="220525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2454605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5" y="0"/>
                    </a:lnTo>
                    <a:lnTo>
                      <a:pt x="220525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5448148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5" y="0"/>
                    </a:lnTo>
                    <a:lnTo>
                      <a:pt x="220525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8441691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6" y="0"/>
                    </a:lnTo>
                    <a:lnTo>
                      <a:pt x="220526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3053313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6" y="0"/>
                    </a:lnTo>
                    <a:lnTo>
                      <a:pt x="220526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3652022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5" y="0"/>
                    </a:lnTo>
                    <a:lnTo>
                      <a:pt x="220525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250731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5" y="0"/>
                    </a:lnTo>
                    <a:lnTo>
                      <a:pt x="220525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849439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6" y="0"/>
                    </a:lnTo>
                    <a:lnTo>
                      <a:pt x="220526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6046857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5" y="0"/>
                    </a:lnTo>
                    <a:lnTo>
                      <a:pt x="220525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6645565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6" y="0"/>
                    </a:lnTo>
                    <a:lnTo>
                      <a:pt x="220526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7244274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5" y="0"/>
                    </a:lnTo>
                    <a:lnTo>
                      <a:pt x="220525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7842983" y="390703"/>
                <a:ext cx="220525" cy="220525"/>
              </a:xfrm>
              <a:custGeom>
                <a:avLst/>
                <a:gdLst/>
                <a:ahLst/>
                <a:cxnLst/>
                <a:rect l="l" t="t" r="r" b="b"/>
                <a:pathLst>
                  <a:path w="220525" h="220525">
                    <a:moveTo>
                      <a:pt x="0" y="0"/>
                    </a:moveTo>
                    <a:lnTo>
                      <a:pt x="220525" y="0"/>
                    </a:lnTo>
                    <a:lnTo>
                      <a:pt x="220525" y="220526"/>
                    </a:lnTo>
                    <a:lnTo>
                      <a:pt x="0" y="2205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628594" y="375761"/>
                <a:ext cx="250410" cy="250410"/>
              </a:xfrm>
              <a:custGeom>
                <a:avLst/>
                <a:gdLst/>
                <a:ahLst/>
                <a:cxnLst/>
                <a:rect l="l" t="t" r="r" b="b"/>
                <a:pathLst>
                  <a:path w="250410" h="250410">
                    <a:moveTo>
                      <a:pt x="0" y="0"/>
                    </a:moveTo>
                    <a:lnTo>
                      <a:pt x="250410" y="0"/>
                    </a:lnTo>
                    <a:lnTo>
                      <a:pt x="250410" y="250410"/>
                    </a:lnTo>
                    <a:lnTo>
                      <a:pt x="0" y="25041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01" name="AutoShape 101"/>
            <p:cNvSpPr/>
            <p:nvPr/>
          </p:nvSpPr>
          <p:spPr>
            <a:xfrm>
              <a:off x="1075564" y="3121305"/>
              <a:ext cx="5844237" cy="0"/>
            </a:xfrm>
            <a:prstGeom prst="line">
              <a:avLst/>
            </a:prstGeom>
            <a:ln w="9525" cap="rnd">
              <a:solidFill>
                <a:srgbClr val="42353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02" name="Group 102"/>
            <p:cNvGrpSpPr/>
            <p:nvPr/>
          </p:nvGrpSpPr>
          <p:grpSpPr>
            <a:xfrm>
              <a:off x="472732" y="2974348"/>
              <a:ext cx="161391" cy="161391"/>
              <a:chOff x="0" y="0"/>
              <a:chExt cx="6350000" cy="6350000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6C"/>
              </a:solidFill>
            </p:spPr>
          </p:sp>
        </p:grpSp>
        <p:sp>
          <p:nvSpPr>
            <p:cNvPr id="104" name="Freeform 104"/>
            <p:cNvSpPr/>
            <p:nvPr/>
          </p:nvSpPr>
          <p:spPr>
            <a:xfrm>
              <a:off x="733391" y="2974348"/>
              <a:ext cx="165394" cy="165394"/>
            </a:xfrm>
            <a:custGeom>
              <a:avLst/>
              <a:gdLst/>
              <a:ahLst/>
              <a:cxnLst/>
              <a:rect l="l" t="t" r="r" b="b"/>
              <a:pathLst>
                <a:path w="165394" h="165394">
                  <a:moveTo>
                    <a:pt x="0" y="0"/>
                  </a:moveTo>
                  <a:lnTo>
                    <a:pt x="165394" y="0"/>
                  </a:lnTo>
                  <a:lnTo>
                    <a:pt x="165394" y="165394"/>
                  </a:lnTo>
                  <a:lnTo>
                    <a:pt x="0" y="16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5" name="Freeform 105"/>
            <p:cNvSpPr/>
            <p:nvPr/>
          </p:nvSpPr>
          <p:spPr>
            <a:xfrm>
              <a:off x="6019377" y="10210772"/>
              <a:ext cx="900425" cy="148570"/>
            </a:xfrm>
            <a:custGeom>
              <a:avLst/>
              <a:gdLst/>
              <a:ahLst/>
              <a:cxnLst/>
              <a:rect l="l" t="t" r="r" b="b"/>
              <a:pathLst>
                <a:path w="900425" h="148570">
                  <a:moveTo>
                    <a:pt x="0" y="0"/>
                  </a:moveTo>
                  <a:lnTo>
                    <a:pt x="900425" y="0"/>
                  </a:lnTo>
                  <a:lnTo>
                    <a:pt x="900425" y="148570"/>
                  </a:lnTo>
                  <a:lnTo>
                    <a:pt x="0" y="148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Sauce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chart templates</dc:title>
  <cp:lastModifiedBy>HUONG NGUYEN THU</cp:lastModifiedBy>
  <cp:revision>2</cp:revision>
  <dcterms:created xsi:type="dcterms:W3CDTF">2006-08-16T00:00:00Z</dcterms:created>
  <dcterms:modified xsi:type="dcterms:W3CDTF">2023-06-06T12:30:05Z</dcterms:modified>
  <dc:identifier>DAFkvSrnsXY</dc:identifier>
</cp:coreProperties>
</file>