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DK Lemon Yellow Sun" panose="02000000000000000000" pitchFamily="50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7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9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8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0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1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7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4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7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1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0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2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4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8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labgr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607" y="8626414"/>
            <a:ext cx="1633538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2" name="Picture 74" descr="waterbor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69" y="8431361"/>
            <a:ext cx="6858000" cy="148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0" y="318502"/>
            <a:ext cx="6858000" cy="119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0" dirty="0">
                <a:solidFill>
                  <a:srgbClr val="84CCF2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DRINK WATER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122485" y="1411972"/>
            <a:ext cx="458089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dirty="0">
                <a:solidFill>
                  <a:srgbClr val="000000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8 Glasses of water a day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321895" y="2167165"/>
            <a:ext cx="1412298" cy="51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>
                <a:solidFill>
                  <a:srgbClr val="000000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mon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304264" y="3084581"/>
            <a:ext cx="1412298" cy="51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>
                <a:solidFill>
                  <a:srgbClr val="000000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TUE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304872" y="4041515"/>
            <a:ext cx="1412298" cy="51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>
                <a:solidFill>
                  <a:srgbClr val="000000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wed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343174" y="4965011"/>
            <a:ext cx="1412298" cy="51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>
                <a:solidFill>
                  <a:srgbClr val="000000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Thurs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304264" y="5932889"/>
            <a:ext cx="1412298" cy="51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>
                <a:solidFill>
                  <a:srgbClr val="000000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fri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293321" y="6856993"/>
            <a:ext cx="1412298" cy="51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>
                <a:solidFill>
                  <a:srgbClr val="000000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sat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328583" y="7834597"/>
            <a:ext cx="1412298" cy="51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>
                <a:solidFill>
                  <a:srgbClr val="000000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sun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438116" y="2096033"/>
            <a:ext cx="4760352" cy="629850"/>
            <a:chOff x="0" y="0"/>
            <a:chExt cx="4972312" cy="657935"/>
          </a:xfrm>
        </p:grpSpPr>
        <p:pic>
          <p:nvPicPr>
            <p:cNvPr id="38" name="Picture 37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77" y="8965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Picture 38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Picture 39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9483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Picture 40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459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Picture 41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2471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Picture 42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965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Picture 43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977" y="0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Picture 44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" name="Group 45"/>
          <p:cNvGrpSpPr/>
          <p:nvPr/>
        </p:nvGrpSpPr>
        <p:grpSpPr>
          <a:xfrm>
            <a:off x="1438116" y="3015273"/>
            <a:ext cx="4760352" cy="629850"/>
            <a:chOff x="0" y="0"/>
            <a:chExt cx="4972312" cy="657935"/>
          </a:xfrm>
        </p:grpSpPr>
        <p:pic>
          <p:nvPicPr>
            <p:cNvPr id="47" name="Picture 46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77" y="8965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Picture 47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Picture 48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9483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Picture 49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459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Picture 50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2471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Picture 51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965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Picture 52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977" y="0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Picture 53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Group 54"/>
          <p:cNvGrpSpPr/>
          <p:nvPr/>
        </p:nvGrpSpPr>
        <p:grpSpPr>
          <a:xfrm>
            <a:off x="1437508" y="3978287"/>
            <a:ext cx="4760352" cy="629850"/>
            <a:chOff x="0" y="0"/>
            <a:chExt cx="4972312" cy="657935"/>
          </a:xfrm>
        </p:grpSpPr>
        <p:pic>
          <p:nvPicPr>
            <p:cNvPr id="56" name="Picture 55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77" y="8965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Picture 56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Picture 57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9483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Picture 58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459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Picture 59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2471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Picture 60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965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Picture 61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977" y="0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Picture 62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" name="Group 63"/>
          <p:cNvGrpSpPr/>
          <p:nvPr/>
        </p:nvGrpSpPr>
        <p:grpSpPr>
          <a:xfrm>
            <a:off x="1440547" y="5886075"/>
            <a:ext cx="4760352" cy="629850"/>
            <a:chOff x="0" y="0"/>
            <a:chExt cx="4972312" cy="657935"/>
          </a:xfrm>
        </p:grpSpPr>
        <p:pic>
          <p:nvPicPr>
            <p:cNvPr id="65" name="Picture 64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77" y="8965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Picture 65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Picture 66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9483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Picture 67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459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Picture 68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2471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Picture 69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965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Picture 70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977" y="0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Picture 71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" name="Group 72"/>
          <p:cNvGrpSpPr/>
          <p:nvPr/>
        </p:nvGrpSpPr>
        <p:grpSpPr>
          <a:xfrm>
            <a:off x="1437508" y="4897527"/>
            <a:ext cx="4760352" cy="629850"/>
            <a:chOff x="0" y="0"/>
            <a:chExt cx="4972312" cy="657935"/>
          </a:xfrm>
        </p:grpSpPr>
        <p:pic>
          <p:nvPicPr>
            <p:cNvPr id="74" name="Picture 73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77" y="8965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Picture 74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Picture 75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9483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Picture 76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459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Picture 77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2471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Picture 78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965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Picture 79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977" y="0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80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" name="Group 81"/>
          <p:cNvGrpSpPr/>
          <p:nvPr/>
        </p:nvGrpSpPr>
        <p:grpSpPr>
          <a:xfrm>
            <a:off x="1436900" y="6798628"/>
            <a:ext cx="4760352" cy="629850"/>
            <a:chOff x="0" y="0"/>
            <a:chExt cx="4972312" cy="657935"/>
          </a:xfrm>
        </p:grpSpPr>
        <p:pic>
          <p:nvPicPr>
            <p:cNvPr id="83" name="Picture 82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77" y="8965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Picture 83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Picture 84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9483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Picture 85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459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Picture 86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2471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Picture 87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965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Picture 88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977" y="0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Picture 89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" name="Group 90"/>
          <p:cNvGrpSpPr/>
          <p:nvPr/>
        </p:nvGrpSpPr>
        <p:grpSpPr>
          <a:xfrm>
            <a:off x="1441155" y="7770761"/>
            <a:ext cx="4760352" cy="629850"/>
            <a:chOff x="0" y="0"/>
            <a:chExt cx="4972312" cy="657935"/>
          </a:xfrm>
        </p:grpSpPr>
        <p:pic>
          <p:nvPicPr>
            <p:cNvPr id="92" name="Picture 91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77" y="8965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Picture 92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Picture 93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9483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Picture 94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459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Picture 95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2471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Picture 96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965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Picture 97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977" y="0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Picture 98" descr="C:\Users\admininstall\AppData\Local\Microsoft\Windows\INetCache\Content.Word\cu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83"/>
              <a:ext cx="521335" cy="6489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Rectangle 75"/>
          <p:cNvSpPr>
            <a:spLocks noChangeArrowheads="1"/>
          </p:cNvSpPr>
          <p:nvPr/>
        </p:nvSpPr>
        <p:spPr bwMode="auto">
          <a:xfrm>
            <a:off x="-339969" y="-633046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53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15</Words>
  <Application>Microsoft Office PowerPoint</Application>
  <PresentationFormat>A4 Paper (210x297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 Light</vt:lpstr>
      <vt:lpstr>Calibri</vt:lpstr>
      <vt:lpstr>Times New Roman</vt:lpstr>
      <vt:lpstr>DK Lemon Yellow Sun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2</cp:revision>
  <dcterms:created xsi:type="dcterms:W3CDTF">2023-05-02T08:25:57Z</dcterms:created>
  <dcterms:modified xsi:type="dcterms:W3CDTF">2023-05-02T08:50:54Z</dcterms:modified>
</cp:coreProperties>
</file>