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38"/>
    <a:srgbClr val="FF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680" y="-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3447" y="85909"/>
            <a:ext cx="8717178" cy="10314860"/>
          </a:xfrm>
          <a:custGeom>
            <a:avLst/>
            <a:gdLst/>
            <a:ahLst/>
            <a:cxnLst/>
            <a:rect l="l" t="t" r="r" b="b"/>
            <a:pathLst>
              <a:path w="8717178" h="10314860">
                <a:moveTo>
                  <a:pt x="0" y="0"/>
                </a:moveTo>
                <a:lnTo>
                  <a:pt x="8717178" y="0"/>
                </a:lnTo>
                <a:lnTo>
                  <a:pt x="8717178" y="10314861"/>
                </a:lnTo>
                <a:lnTo>
                  <a:pt x="0" y="10314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0" r="-20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84875"/>
              </p:ext>
            </p:extLst>
          </p:nvPr>
        </p:nvGraphicFramePr>
        <p:xfrm>
          <a:off x="1778866" y="7461504"/>
          <a:ext cx="4625430" cy="2002608"/>
        </p:xfrm>
        <a:graphic>
          <a:graphicData uri="http://schemas.openxmlformats.org/drawingml/2006/table">
            <a:tbl>
              <a:tblPr/>
              <a:tblGrid>
                <a:gridCol w="119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652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dirty="0">
                          <a:solidFill>
                            <a:srgbClr val="263238"/>
                          </a:solidFill>
                          <a:latin typeface="Open Sauce Sans" panose="00000500000000000000" pitchFamily="2" charset="0"/>
                          <a:cs typeface="Aguda" pitchFamily="2" charset="0"/>
                        </a:rPr>
                        <a:t>GOAL</a:t>
                      </a:r>
                      <a:endParaRPr lang="en-US" sz="1100" b="1" dirty="0">
                        <a:solidFill>
                          <a:srgbClr val="263238"/>
                        </a:solidFill>
                        <a:latin typeface="Open Sauce Sans" panose="00000500000000000000" pitchFamily="2" charset="0"/>
                        <a:cs typeface="Aguda" pitchFamily="2" charset="0"/>
                      </a:endParaRPr>
                    </a:p>
                  </a:txBody>
                  <a:tcPr marL="36227" marR="36227" marT="36227" marB="36227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 b="1">
                        <a:solidFill>
                          <a:srgbClr val="263238"/>
                        </a:solidFill>
                        <a:latin typeface="Open Sauce Sans" panose="00000500000000000000" pitchFamily="2" charset="0"/>
                        <a:cs typeface="Aguda" pitchFamily="2" charset="0"/>
                      </a:endParaRPr>
                    </a:p>
                  </a:txBody>
                  <a:tcPr marL="36227" marR="36227" marT="36227" marB="36227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52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263238"/>
                          </a:solidFill>
                          <a:latin typeface="Open Sauce Sans" panose="00000500000000000000" pitchFamily="2" charset="0"/>
                          <a:cs typeface="Aguda" pitchFamily="2" charset="0"/>
                        </a:rPr>
                        <a:t>AMOUNT</a:t>
                      </a:r>
                      <a:endParaRPr lang="en-US" sz="1100" b="1">
                        <a:solidFill>
                          <a:srgbClr val="263238"/>
                        </a:solidFill>
                        <a:latin typeface="Open Sauce Sans" panose="00000500000000000000" pitchFamily="2" charset="0"/>
                        <a:cs typeface="Aguda" pitchFamily="2" charset="0"/>
                      </a:endParaRPr>
                    </a:p>
                  </a:txBody>
                  <a:tcPr marL="36227" marR="36227" marT="36227" marB="36227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 b="1">
                        <a:solidFill>
                          <a:srgbClr val="263238"/>
                        </a:solidFill>
                        <a:latin typeface="Open Sauce Sans" panose="00000500000000000000" pitchFamily="2" charset="0"/>
                        <a:cs typeface="Aguda" pitchFamily="2" charset="0"/>
                      </a:endParaRPr>
                    </a:p>
                  </a:txBody>
                  <a:tcPr marL="36227" marR="36227" marT="36227" marB="36227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52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263238"/>
                          </a:solidFill>
                          <a:latin typeface="Open Sauce Sans" panose="00000500000000000000" pitchFamily="2" charset="0"/>
                          <a:cs typeface="Aguda" pitchFamily="2" charset="0"/>
                        </a:rPr>
                        <a:t>START DATE</a:t>
                      </a:r>
                      <a:endParaRPr lang="en-US" sz="1100" b="1">
                        <a:solidFill>
                          <a:srgbClr val="263238"/>
                        </a:solidFill>
                        <a:latin typeface="Open Sauce Sans" panose="00000500000000000000" pitchFamily="2" charset="0"/>
                        <a:cs typeface="Aguda" pitchFamily="2" charset="0"/>
                      </a:endParaRPr>
                    </a:p>
                  </a:txBody>
                  <a:tcPr marL="36227" marR="36227" marT="36227" marB="36227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 b="1">
                        <a:solidFill>
                          <a:srgbClr val="263238"/>
                        </a:solidFill>
                        <a:latin typeface="Open Sauce Sans" panose="00000500000000000000" pitchFamily="2" charset="0"/>
                        <a:cs typeface="Aguda" pitchFamily="2" charset="0"/>
                      </a:endParaRPr>
                    </a:p>
                  </a:txBody>
                  <a:tcPr marL="36227" marR="36227" marT="36227" marB="36227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52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263238"/>
                          </a:solidFill>
                          <a:latin typeface="Open Sauce Sans" panose="00000500000000000000" pitchFamily="2" charset="0"/>
                          <a:cs typeface="Aguda" pitchFamily="2" charset="0"/>
                        </a:rPr>
                        <a:t>END DATE</a:t>
                      </a:r>
                      <a:endParaRPr lang="en-US" sz="1100" b="1">
                        <a:solidFill>
                          <a:srgbClr val="263238"/>
                        </a:solidFill>
                        <a:latin typeface="Open Sauce Sans" panose="00000500000000000000" pitchFamily="2" charset="0"/>
                        <a:cs typeface="Aguda" pitchFamily="2" charset="0"/>
                      </a:endParaRPr>
                    </a:p>
                  </a:txBody>
                  <a:tcPr marL="36227" marR="36227" marT="36227" marB="36227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 b="1" dirty="0">
                        <a:solidFill>
                          <a:srgbClr val="263238"/>
                        </a:solidFill>
                        <a:latin typeface="Open Sauce Sans" panose="00000500000000000000" pitchFamily="2" charset="0"/>
                        <a:cs typeface="Aguda" pitchFamily="2" charset="0"/>
                      </a:endParaRPr>
                    </a:p>
                  </a:txBody>
                  <a:tcPr marL="36227" marR="36227" marT="36227" marB="36227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3363568" y="10061531"/>
            <a:ext cx="900425" cy="148570"/>
          </a:xfrm>
          <a:custGeom>
            <a:avLst/>
            <a:gdLst/>
            <a:ahLst/>
            <a:cxnLst/>
            <a:rect l="l" t="t" r="r" b="b"/>
            <a:pathLst>
              <a:path w="900425" h="148570">
                <a:moveTo>
                  <a:pt x="0" y="0"/>
                </a:moveTo>
                <a:lnTo>
                  <a:pt x="900425" y="0"/>
                </a:lnTo>
                <a:lnTo>
                  <a:pt x="900425" y="148570"/>
                </a:lnTo>
                <a:lnTo>
                  <a:pt x="0" y="148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13097" y="722097"/>
            <a:ext cx="4018903" cy="114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999" b="1" dirty="0">
                <a:solidFill>
                  <a:srgbClr val="000000"/>
                </a:solidFill>
                <a:latin typeface="Open Sauce Sans" panose="00000500000000000000" pitchFamily="2" charset="0"/>
                <a:cs typeface="Aguda" pitchFamily="2" charset="0"/>
              </a:rPr>
              <a:t>Thermometer goal chart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8866" y="2389147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dirty="0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100%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8866" y="2852843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90%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8866" y="3316538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80%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78866" y="3780234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70%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8866" y="4243930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60%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8866" y="4707626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50%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78866" y="5171321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40%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78866" y="5635017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30%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8866" y="6098713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20%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8866" y="6562408"/>
            <a:ext cx="2671915" cy="23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>
                <a:solidFill>
                  <a:srgbClr val="263238"/>
                </a:solidFill>
                <a:latin typeface="Open Sauce Sans" panose="00000500000000000000" pitchFamily="2" charset="0"/>
                <a:cs typeface="Aguda" pitchFamily="2" charset="0"/>
              </a:rPr>
              <a:t>10%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chart templates</dc:title>
  <cp:lastModifiedBy>HUONG NGUYEN THU</cp:lastModifiedBy>
  <cp:revision>4</cp:revision>
  <dcterms:created xsi:type="dcterms:W3CDTF">2006-08-16T00:00:00Z</dcterms:created>
  <dcterms:modified xsi:type="dcterms:W3CDTF">2023-06-06T11:56:28Z</dcterms:modified>
  <dc:identifier>DAFkvSrnsXY</dc:identifier>
</cp:coreProperties>
</file>