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6858000" cy="9906000" type="A4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MV Boli" panose="02000500030200090000" pitchFamily="2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Century Gothic" panose="020B0502020202020204" pitchFamily="34" charset="0"/>
      <p:regular r:id="rId10"/>
      <p:bold r:id="rId11"/>
      <p:italic r:id="rId12"/>
      <p:boldItalic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7" d="100"/>
          <a:sy n="77" d="100"/>
        </p:scale>
        <p:origin x="17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89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80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10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714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45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175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2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03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2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48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1F0C9-2AE3-4EA3-87C2-753756D3C66E}" type="datetimeFigureOut">
              <a:rPr lang="en-US" smtClean="0"/>
              <a:t>5/2/2023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F2DA9-ED34-422F-B9FF-B51D9078D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48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templatelabgre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69" y="9167813"/>
            <a:ext cx="1633538" cy="46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781" y="552079"/>
            <a:ext cx="6836219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48A9A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LEARNING GOALS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980313" y="1168003"/>
            <a:ext cx="40671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48A9A6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working towards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72713" y="1450387"/>
            <a:ext cx="2188021" cy="0"/>
          </a:xfrm>
          <a:prstGeom prst="line">
            <a:avLst/>
          </a:prstGeom>
          <a:ln>
            <a:solidFill>
              <a:srgbClr val="48A9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9" name="Picture 21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54" y="1973206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555" y="2383634"/>
            <a:ext cx="1057959" cy="10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greyst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948" y="2330944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5" descr="grey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52" y="3345919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5" name="Picture 16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678" y="3332054"/>
            <a:ext cx="1057959" cy="10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7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240" y="4383080"/>
            <a:ext cx="1057960" cy="106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8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42" y="4872543"/>
            <a:ext cx="1057960" cy="10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9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278" y="5909704"/>
            <a:ext cx="1057960" cy="10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20" descr="star-gre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631" y="7052245"/>
            <a:ext cx="1057960" cy="106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21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792" y="2913307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22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17" y="3944921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23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50" y="4622959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24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" y="5170657"/>
            <a:ext cx="1023296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25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656" y="6489294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26" descr="orangest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096" y="7640154"/>
            <a:ext cx="1023295" cy="10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27" descr="grey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756" y="4435770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8" descr="grey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983" y="5073596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29" descr="grey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523" y="6743037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0" descr="greyst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40" y="6952411"/>
            <a:ext cx="360510" cy="37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2"/>
          <p:cNvSpPr txBox="1">
            <a:spLocks noChangeArrowheads="1"/>
          </p:cNvSpPr>
          <p:nvPr/>
        </p:nvSpPr>
        <p:spPr bwMode="auto">
          <a:xfrm>
            <a:off x="4346067" y="8606672"/>
            <a:ext cx="1585595" cy="676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48A9A6"/>
                </a:solidFill>
                <a:effectLst/>
                <a:latin typeface="MV Boli" panose="0200050003020009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 did it!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53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</TotalTime>
  <Words>10</Words>
  <Application>Microsoft Office PowerPoint</Application>
  <PresentationFormat>A4 Paper (210x297 mm)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Calibri Light</vt:lpstr>
      <vt:lpstr>MV Boli</vt:lpstr>
      <vt:lpstr>Calibri</vt:lpstr>
      <vt:lpstr>Century Gothic</vt:lpstr>
      <vt:lpstr>Times New Roman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Nicholas Guastella</dc:creator>
  <cp:lastModifiedBy>Nicholas Guastella</cp:lastModifiedBy>
  <cp:revision>1</cp:revision>
  <dcterms:created xsi:type="dcterms:W3CDTF">2023-05-02T08:25:57Z</dcterms:created>
  <dcterms:modified xsi:type="dcterms:W3CDTF">2023-05-02T08:40:02Z</dcterms:modified>
</cp:coreProperties>
</file>