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3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Open Sauce Sans" panose="00000500000000000000" pitchFamily="2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2635" y="12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roup 650">
            <a:extLst>
              <a:ext uri="{FF2B5EF4-FFF2-40B4-BE49-F238E27FC236}">
                <a16:creationId xmlns:a16="http://schemas.microsoft.com/office/drawing/2014/main" id="{55BC2BC4-1ADE-5133-73FB-FDB395B2977B}"/>
              </a:ext>
            </a:extLst>
          </p:cNvPr>
          <p:cNvGrpSpPr/>
          <p:nvPr/>
        </p:nvGrpSpPr>
        <p:grpSpPr>
          <a:xfrm>
            <a:off x="643781" y="715849"/>
            <a:ext cx="6272238" cy="9547533"/>
            <a:chOff x="643781" y="715849"/>
            <a:chExt cx="6272238" cy="9547533"/>
          </a:xfrm>
        </p:grpSpPr>
        <p:sp>
          <p:nvSpPr>
            <p:cNvPr id="2" name="TextBox 2"/>
            <p:cNvSpPr txBox="1"/>
            <p:nvPr/>
          </p:nvSpPr>
          <p:spPr>
            <a:xfrm>
              <a:off x="643980" y="715849"/>
              <a:ext cx="6272039" cy="3718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51"/>
                </a:lnSpc>
              </a:pPr>
              <a:r>
                <a:rPr lang="en-US" sz="2851" b="1" spc="199" dirty="0">
                  <a:solidFill>
                    <a:srgbClr val="000000"/>
                  </a:solidFill>
                  <a:latin typeface="Open Sauce Sans" panose="00000500000000000000" pitchFamily="2" charset="0"/>
                </a:rPr>
                <a:t>GOAL CHART FOR STUDENTS</a:t>
              </a:r>
            </a:p>
          </p:txBody>
        </p:sp>
        <p:grpSp>
          <p:nvGrpSpPr>
            <p:cNvPr id="326" name="Group 325">
              <a:extLst>
                <a:ext uri="{FF2B5EF4-FFF2-40B4-BE49-F238E27FC236}">
                  <a16:creationId xmlns:a16="http://schemas.microsoft.com/office/drawing/2014/main" id="{06E2AF0E-5267-0BB7-6896-7994F0D2AB13}"/>
                </a:ext>
              </a:extLst>
            </p:cNvPr>
            <p:cNvGrpSpPr/>
            <p:nvPr/>
          </p:nvGrpSpPr>
          <p:grpSpPr>
            <a:xfrm>
              <a:off x="643781" y="2030024"/>
              <a:ext cx="6272040" cy="413521"/>
              <a:chOff x="643980" y="2128501"/>
              <a:chExt cx="6272040" cy="41352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3593070" y="2128501"/>
                <a:ext cx="3318925" cy="413521"/>
              </a:xfrm>
              <a:custGeom>
                <a:avLst/>
                <a:gdLst/>
                <a:ahLst/>
                <a:cxnLst/>
                <a:rect l="l" t="t" r="r" b="b"/>
                <a:pathLst>
                  <a:path w="1049553" h="130769">
                    <a:moveTo>
                      <a:pt x="0" y="0"/>
                    </a:moveTo>
                    <a:lnTo>
                      <a:pt x="1049553" y="0"/>
                    </a:lnTo>
                    <a:lnTo>
                      <a:pt x="1049553" y="130769"/>
                    </a:lnTo>
                    <a:lnTo>
                      <a:pt x="0" y="13076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C2B39F"/>
                </a:solidFill>
              </a:ln>
            </p:spPr>
          </p:sp>
          <p:sp>
            <p:nvSpPr>
              <p:cNvPr id="7" name="AutoShape 7"/>
              <p:cNvSpPr/>
              <p:nvPr/>
            </p:nvSpPr>
            <p:spPr>
              <a:xfrm flipH="1">
                <a:off x="3921153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8" name="AutoShape 8"/>
              <p:cNvSpPr/>
              <p:nvPr/>
            </p:nvSpPr>
            <p:spPr>
              <a:xfrm flipH="1">
                <a:off x="4253998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9" name="AutoShape 9"/>
              <p:cNvSpPr/>
              <p:nvPr/>
            </p:nvSpPr>
            <p:spPr>
              <a:xfrm flipH="1">
                <a:off x="4586843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10" name="AutoShape 10"/>
              <p:cNvSpPr/>
              <p:nvPr/>
            </p:nvSpPr>
            <p:spPr>
              <a:xfrm>
                <a:off x="5252533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11" name="AutoShape 11"/>
              <p:cNvSpPr/>
              <p:nvPr/>
            </p:nvSpPr>
            <p:spPr>
              <a:xfrm flipH="1">
                <a:off x="4919688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12" name="AutoShape 12"/>
              <p:cNvSpPr/>
              <p:nvPr/>
            </p:nvSpPr>
            <p:spPr>
              <a:xfrm>
                <a:off x="5585378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13" name="AutoShape 13"/>
              <p:cNvSpPr/>
              <p:nvPr/>
            </p:nvSpPr>
            <p:spPr>
              <a:xfrm flipH="1">
                <a:off x="5918223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14" name="AutoShape 14"/>
              <p:cNvSpPr/>
              <p:nvPr/>
            </p:nvSpPr>
            <p:spPr>
              <a:xfrm flipH="1">
                <a:off x="6251068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15" name="AutoShape 15"/>
              <p:cNvSpPr/>
              <p:nvPr/>
            </p:nvSpPr>
            <p:spPr>
              <a:xfrm flipH="1">
                <a:off x="6583913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3625646" y="2286840"/>
                <a:ext cx="286436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10%</a:t>
                </a:r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3925523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20%</a:t>
                </a:r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4263530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30%</a:t>
                </a:r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4601537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40%</a:t>
                </a:r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4939545" y="2286840"/>
                <a:ext cx="286436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50%</a:t>
                </a:r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5239421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60%</a:t>
                </a:r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5577429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70%</a:t>
                </a:r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5915437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80%</a:t>
                </a:r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6253445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90%</a:t>
                </a:r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6591452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100%</a:t>
                </a:r>
              </a:p>
            </p:txBody>
          </p:sp>
          <p:sp>
            <p:nvSpPr>
              <p:cNvPr id="27" name="Freeform 27"/>
              <p:cNvSpPr/>
              <p:nvPr/>
            </p:nvSpPr>
            <p:spPr>
              <a:xfrm>
                <a:off x="649365" y="2133886"/>
                <a:ext cx="2759653" cy="402752"/>
              </a:xfrm>
              <a:custGeom>
                <a:avLst/>
                <a:gdLst/>
                <a:ahLst/>
                <a:cxnLst/>
                <a:rect l="l" t="t" r="r" b="b"/>
                <a:pathLst>
                  <a:path w="37100157" h="5414504">
                    <a:moveTo>
                      <a:pt x="0" y="0"/>
                    </a:moveTo>
                    <a:lnTo>
                      <a:pt x="37100157" y="0"/>
                    </a:lnTo>
                    <a:lnTo>
                      <a:pt x="37100157" y="5414504"/>
                    </a:lnTo>
                    <a:lnTo>
                      <a:pt x="0" y="54145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8" name="Freeform 28"/>
              <p:cNvSpPr/>
              <p:nvPr/>
            </p:nvSpPr>
            <p:spPr>
              <a:xfrm>
                <a:off x="643980" y="2128501"/>
                <a:ext cx="2770422" cy="413521"/>
              </a:xfrm>
              <a:custGeom>
                <a:avLst/>
                <a:gdLst/>
                <a:ahLst/>
                <a:cxnLst/>
                <a:rect l="l" t="t" r="r" b="b"/>
                <a:pathLst>
                  <a:path w="37244936" h="5559284">
                    <a:moveTo>
                      <a:pt x="37100157" y="5414504"/>
                    </a:moveTo>
                    <a:lnTo>
                      <a:pt x="37244936" y="5414504"/>
                    </a:lnTo>
                    <a:lnTo>
                      <a:pt x="37244936" y="5559284"/>
                    </a:lnTo>
                    <a:lnTo>
                      <a:pt x="37100157" y="5559284"/>
                    </a:lnTo>
                    <a:lnTo>
                      <a:pt x="37100157" y="5414504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5414504"/>
                    </a:lnTo>
                    <a:lnTo>
                      <a:pt x="0" y="5414504"/>
                    </a:lnTo>
                    <a:lnTo>
                      <a:pt x="0" y="144780"/>
                    </a:lnTo>
                    <a:close/>
                    <a:moveTo>
                      <a:pt x="0" y="5414504"/>
                    </a:moveTo>
                    <a:lnTo>
                      <a:pt x="144780" y="5414504"/>
                    </a:lnTo>
                    <a:lnTo>
                      <a:pt x="144780" y="5559284"/>
                    </a:lnTo>
                    <a:lnTo>
                      <a:pt x="0" y="5559284"/>
                    </a:lnTo>
                    <a:lnTo>
                      <a:pt x="0" y="5414504"/>
                    </a:lnTo>
                    <a:close/>
                    <a:moveTo>
                      <a:pt x="37100157" y="144780"/>
                    </a:moveTo>
                    <a:lnTo>
                      <a:pt x="37244936" y="144780"/>
                    </a:lnTo>
                    <a:lnTo>
                      <a:pt x="37244936" y="5414504"/>
                    </a:lnTo>
                    <a:lnTo>
                      <a:pt x="37100157" y="5414504"/>
                    </a:lnTo>
                    <a:lnTo>
                      <a:pt x="37100157" y="144780"/>
                    </a:lnTo>
                    <a:close/>
                    <a:moveTo>
                      <a:pt x="144780" y="5414504"/>
                    </a:moveTo>
                    <a:lnTo>
                      <a:pt x="37100157" y="5414504"/>
                    </a:lnTo>
                    <a:lnTo>
                      <a:pt x="37100157" y="5559284"/>
                    </a:lnTo>
                    <a:lnTo>
                      <a:pt x="144780" y="5559284"/>
                    </a:lnTo>
                    <a:lnTo>
                      <a:pt x="144780" y="5414504"/>
                    </a:lnTo>
                    <a:close/>
                    <a:moveTo>
                      <a:pt x="37100157" y="0"/>
                    </a:moveTo>
                    <a:lnTo>
                      <a:pt x="37244936" y="0"/>
                    </a:lnTo>
                    <a:lnTo>
                      <a:pt x="37244936" y="144780"/>
                    </a:lnTo>
                    <a:lnTo>
                      <a:pt x="37100157" y="144780"/>
                    </a:lnTo>
                    <a:lnTo>
                      <a:pt x="37100157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37100157" y="0"/>
                    </a:lnTo>
                    <a:lnTo>
                      <a:pt x="37100157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C2B39F"/>
              </a:solidFill>
            </p:spPr>
          </p:sp>
        </p:grpSp>
        <p:grpSp>
          <p:nvGrpSpPr>
            <p:cNvPr id="649" name="Group 648">
              <a:extLst>
                <a:ext uri="{FF2B5EF4-FFF2-40B4-BE49-F238E27FC236}">
                  <a16:creationId xmlns:a16="http://schemas.microsoft.com/office/drawing/2014/main" id="{49D4397D-9EAC-FFCC-BFF8-7E33349FBE8A}"/>
                </a:ext>
              </a:extLst>
            </p:cNvPr>
            <p:cNvGrpSpPr/>
            <p:nvPr/>
          </p:nvGrpSpPr>
          <p:grpSpPr>
            <a:xfrm>
              <a:off x="643781" y="1475957"/>
              <a:ext cx="6272039" cy="413521"/>
              <a:chOff x="643980" y="1475957"/>
              <a:chExt cx="6272039" cy="413521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649365" y="1481342"/>
                <a:ext cx="2759653" cy="402752"/>
              </a:xfrm>
              <a:custGeom>
                <a:avLst/>
                <a:gdLst/>
                <a:ahLst/>
                <a:cxnLst/>
                <a:rect l="l" t="t" r="r" b="b"/>
                <a:pathLst>
                  <a:path w="37100157" h="5414504">
                    <a:moveTo>
                      <a:pt x="0" y="0"/>
                    </a:moveTo>
                    <a:lnTo>
                      <a:pt x="37100157" y="0"/>
                    </a:lnTo>
                    <a:lnTo>
                      <a:pt x="37100157" y="5414504"/>
                    </a:lnTo>
                    <a:lnTo>
                      <a:pt x="0" y="54145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E7E0"/>
              </a:solidFill>
            </p:spPr>
          </p:sp>
          <p:sp>
            <p:nvSpPr>
              <p:cNvPr id="32" name="Freeform 32"/>
              <p:cNvSpPr/>
              <p:nvPr/>
            </p:nvSpPr>
            <p:spPr>
              <a:xfrm>
                <a:off x="643980" y="1475957"/>
                <a:ext cx="2770422" cy="413521"/>
              </a:xfrm>
              <a:custGeom>
                <a:avLst/>
                <a:gdLst/>
                <a:ahLst/>
                <a:cxnLst/>
                <a:rect l="l" t="t" r="r" b="b"/>
                <a:pathLst>
                  <a:path w="37244936" h="5559284">
                    <a:moveTo>
                      <a:pt x="37100157" y="5414504"/>
                    </a:moveTo>
                    <a:lnTo>
                      <a:pt x="37244936" y="5414504"/>
                    </a:lnTo>
                    <a:lnTo>
                      <a:pt x="37244936" y="5559284"/>
                    </a:lnTo>
                    <a:lnTo>
                      <a:pt x="37100157" y="5559284"/>
                    </a:lnTo>
                    <a:lnTo>
                      <a:pt x="37100157" y="5414504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5414504"/>
                    </a:lnTo>
                    <a:lnTo>
                      <a:pt x="0" y="5414504"/>
                    </a:lnTo>
                    <a:lnTo>
                      <a:pt x="0" y="144780"/>
                    </a:lnTo>
                    <a:close/>
                    <a:moveTo>
                      <a:pt x="0" y="5414504"/>
                    </a:moveTo>
                    <a:lnTo>
                      <a:pt x="144780" y="5414504"/>
                    </a:lnTo>
                    <a:lnTo>
                      <a:pt x="144780" y="5559284"/>
                    </a:lnTo>
                    <a:lnTo>
                      <a:pt x="0" y="5559284"/>
                    </a:lnTo>
                    <a:lnTo>
                      <a:pt x="0" y="5414504"/>
                    </a:lnTo>
                    <a:close/>
                    <a:moveTo>
                      <a:pt x="37100157" y="144780"/>
                    </a:moveTo>
                    <a:lnTo>
                      <a:pt x="37244936" y="144780"/>
                    </a:lnTo>
                    <a:lnTo>
                      <a:pt x="37244936" y="5414504"/>
                    </a:lnTo>
                    <a:lnTo>
                      <a:pt x="37100157" y="5414504"/>
                    </a:lnTo>
                    <a:lnTo>
                      <a:pt x="37100157" y="144780"/>
                    </a:lnTo>
                    <a:close/>
                    <a:moveTo>
                      <a:pt x="144780" y="5414504"/>
                    </a:moveTo>
                    <a:lnTo>
                      <a:pt x="37100157" y="5414504"/>
                    </a:lnTo>
                    <a:lnTo>
                      <a:pt x="37100157" y="5559284"/>
                    </a:lnTo>
                    <a:lnTo>
                      <a:pt x="144780" y="5559284"/>
                    </a:lnTo>
                    <a:lnTo>
                      <a:pt x="144780" y="5414504"/>
                    </a:lnTo>
                    <a:close/>
                    <a:moveTo>
                      <a:pt x="37100157" y="0"/>
                    </a:moveTo>
                    <a:lnTo>
                      <a:pt x="37244936" y="0"/>
                    </a:lnTo>
                    <a:lnTo>
                      <a:pt x="37244936" y="144780"/>
                    </a:lnTo>
                    <a:lnTo>
                      <a:pt x="37100157" y="144780"/>
                    </a:lnTo>
                    <a:lnTo>
                      <a:pt x="37100157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37100157" y="0"/>
                    </a:lnTo>
                    <a:lnTo>
                      <a:pt x="37100157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C2B39F"/>
              </a:solidFill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1730824" y="1574704"/>
                <a:ext cx="599626" cy="18037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1628"/>
                  </a:lnSpc>
                  <a:spcBef>
                    <a:spcPct val="0"/>
                  </a:spcBef>
                </a:pPr>
                <a:r>
                  <a:rPr lang="en-US" sz="899" b="1" spc="44" dirty="0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GOALS</a:t>
                </a:r>
              </a:p>
            </p:txBody>
          </p:sp>
          <p:sp>
            <p:nvSpPr>
              <p:cNvPr id="35" name="Freeform 35"/>
              <p:cNvSpPr/>
              <p:nvPr/>
            </p:nvSpPr>
            <p:spPr>
              <a:xfrm>
                <a:off x="3598455" y="1481342"/>
                <a:ext cx="3312180" cy="402752"/>
              </a:xfrm>
              <a:custGeom>
                <a:avLst/>
                <a:gdLst/>
                <a:ahLst/>
                <a:cxnLst/>
                <a:rect l="l" t="t" r="r" b="b"/>
                <a:pathLst>
                  <a:path w="44528212" h="5414504">
                    <a:moveTo>
                      <a:pt x="0" y="0"/>
                    </a:moveTo>
                    <a:lnTo>
                      <a:pt x="44528212" y="0"/>
                    </a:lnTo>
                    <a:lnTo>
                      <a:pt x="44528212" y="5414504"/>
                    </a:lnTo>
                    <a:lnTo>
                      <a:pt x="0" y="54145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E7E0"/>
              </a:solidFill>
            </p:spPr>
          </p:sp>
          <p:sp>
            <p:nvSpPr>
              <p:cNvPr id="36" name="Freeform 36"/>
              <p:cNvSpPr/>
              <p:nvPr/>
            </p:nvSpPr>
            <p:spPr>
              <a:xfrm>
                <a:off x="3593070" y="1475957"/>
                <a:ext cx="3322949" cy="413521"/>
              </a:xfrm>
              <a:custGeom>
                <a:avLst/>
                <a:gdLst/>
                <a:ahLst/>
                <a:cxnLst/>
                <a:rect l="l" t="t" r="r" b="b"/>
                <a:pathLst>
                  <a:path w="44672991" h="5559284">
                    <a:moveTo>
                      <a:pt x="44528212" y="5414504"/>
                    </a:moveTo>
                    <a:lnTo>
                      <a:pt x="44672991" y="5414504"/>
                    </a:lnTo>
                    <a:lnTo>
                      <a:pt x="44672991" y="5559284"/>
                    </a:lnTo>
                    <a:lnTo>
                      <a:pt x="44528212" y="5559284"/>
                    </a:lnTo>
                    <a:lnTo>
                      <a:pt x="44528212" y="5414504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5414504"/>
                    </a:lnTo>
                    <a:lnTo>
                      <a:pt x="0" y="5414504"/>
                    </a:lnTo>
                    <a:lnTo>
                      <a:pt x="0" y="144780"/>
                    </a:lnTo>
                    <a:close/>
                    <a:moveTo>
                      <a:pt x="0" y="5414504"/>
                    </a:moveTo>
                    <a:lnTo>
                      <a:pt x="144780" y="5414504"/>
                    </a:lnTo>
                    <a:lnTo>
                      <a:pt x="144780" y="5559284"/>
                    </a:lnTo>
                    <a:lnTo>
                      <a:pt x="0" y="5559284"/>
                    </a:lnTo>
                    <a:lnTo>
                      <a:pt x="0" y="5414504"/>
                    </a:lnTo>
                    <a:close/>
                    <a:moveTo>
                      <a:pt x="44528212" y="144780"/>
                    </a:moveTo>
                    <a:lnTo>
                      <a:pt x="44672991" y="144780"/>
                    </a:lnTo>
                    <a:lnTo>
                      <a:pt x="44672991" y="5414504"/>
                    </a:lnTo>
                    <a:lnTo>
                      <a:pt x="44528212" y="5414504"/>
                    </a:lnTo>
                    <a:lnTo>
                      <a:pt x="44528212" y="144780"/>
                    </a:lnTo>
                    <a:close/>
                    <a:moveTo>
                      <a:pt x="144780" y="5414504"/>
                    </a:moveTo>
                    <a:lnTo>
                      <a:pt x="44528212" y="5414504"/>
                    </a:lnTo>
                    <a:lnTo>
                      <a:pt x="44528212" y="5559284"/>
                    </a:lnTo>
                    <a:lnTo>
                      <a:pt x="144780" y="5559284"/>
                    </a:lnTo>
                    <a:lnTo>
                      <a:pt x="144780" y="5414504"/>
                    </a:lnTo>
                    <a:close/>
                    <a:moveTo>
                      <a:pt x="44528212" y="0"/>
                    </a:moveTo>
                    <a:lnTo>
                      <a:pt x="44672991" y="0"/>
                    </a:lnTo>
                    <a:lnTo>
                      <a:pt x="44672991" y="144780"/>
                    </a:lnTo>
                    <a:lnTo>
                      <a:pt x="44528212" y="144780"/>
                    </a:lnTo>
                    <a:lnTo>
                      <a:pt x="44528212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4528212" y="0"/>
                    </a:lnTo>
                    <a:lnTo>
                      <a:pt x="44528212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C2B39F"/>
              </a:solidFill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4814303" y="1574704"/>
                <a:ext cx="880483" cy="18037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28"/>
                  </a:lnSpc>
                  <a:spcBef>
                    <a:spcPct val="0"/>
                  </a:spcBef>
                </a:pPr>
                <a:r>
                  <a:rPr lang="en-US" sz="899" b="1" spc="44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 PROGRESS</a:t>
                </a:r>
              </a:p>
            </p:txBody>
          </p:sp>
        </p:grpSp>
        <p:sp>
          <p:nvSpPr>
            <p:cNvPr id="324" name="Freeform 324"/>
            <p:cNvSpPr/>
            <p:nvPr/>
          </p:nvSpPr>
          <p:spPr>
            <a:xfrm>
              <a:off x="3363568" y="10114812"/>
              <a:ext cx="900425" cy="148570"/>
            </a:xfrm>
            <a:custGeom>
              <a:avLst/>
              <a:gdLst/>
              <a:ahLst/>
              <a:cxnLst/>
              <a:rect l="l" t="t" r="r" b="b"/>
              <a:pathLst>
                <a:path w="900425" h="148570">
                  <a:moveTo>
                    <a:pt x="0" y="0"/>
                  </a:moveTo>
                  <a:lnTo>
                    <a:pt x="900425" y="0"/>
                  </a:lnTo>
                  <a:lnTo>
                    <a:pt x="900425" y="148570"/>
                  </a:lnTo>
                  <a:lnTo>
                    <a:pt x="0" y="1485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350" name="Group 349">
              <a:extLst>
                <a:ext uri="{FF2B5EF4-FFF2-40B4-BE49-F238E27FC236}">
                  <a16:creationId xmlns:a16="http://schemas.microsoft.com/office/drawing/2014/main" id="{D1CFFAA1-8203-9CA4-A773-822257807A6E}"/>
                </a:ext>
              </a:extLst>
            </p:cNvPr>
            <p:cNvGrpSpPr/>
            <p:nvPr/>
          </p:nvGrpSpPr>
          <p:grpSpPr>
            <a:xfrm>
              <a:off x="643781" y="2584091"/>
              <a:ext cx="6272040" cy="413521"/>
              <a:chOff x="643980" y="2128501"/>
              <a:chExt cx="6272040" cy="413521"/>
            </a:xfrm>
          </p:grpSpPr>
          <p:sp>
            <p:nvSpPr>
              <p:cNvPr id="351" name="Freeform 5">
                <a:extLst>
                  <a:ext uri="{FF2B5EF4-FFF2-40B4-BE49-F238E27FC236}">
                    <a16:creationId xmlns:a16="http://schemas.microsoft.com/office/drawing/2014/main" id="{D4148D10-B59B-392A-77E4-856E25740542}"/>
                  </a:ext>
                </a:extLst>
              </p:cNvPr>
              <p:cNvSpPr/>
              <p:nvPr/>
            </p:nvSpPr>
            <p:spPr>
              <a:xfrm>
                <a:off x="3593070" y="2128501"/>
                <a:ext cx="3318925" cy="413521"/>
              </a:xfrm>
              <a:custGeom>
                <a:avLst/>
                <a:gdLst/>
                <a:ahLst/>
                <a:cxnLst/>
                <a:rect l="l" t="t" r="r" b="b"/>
                <a:pathLst>
                  <a:path w="1049553" h="130769">
                    <a:moveTo>
                      <a:pt x="0" y="0"/>
                    </a:moveTo>
                    <a:lnTo>
                      <a:pt x="1049553" y="0"/>
                    </a:lnTo>
                    <a:lnTo>
                      <a:pt x="1049553" y="130769"/>
                    </a:lnTo>
                    <a:lnTo>
                      <a:pt x="0" y="13076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C2B39F"/>
                </a:solidFill>
              </a:ln>
            </p:spPr>
          </p:sp>
          <p:sp>
            <p:nvSpPr>
              <p:cNvPr id="352" name="AutoShape 7">
                <a:extLst>
                  <a:ext uri="{FF2B5EF4-FFF2-40B4-BE49-F238E27FC236}">
                    <a16:creationId xmlns:a16="http://schemas.microsoft.com/office/drawing/2014/main" id="{E2F1976A-1332-9F4F-DB45-256341D73CB8}"/>
                  </a:ext>
                </a:extLst>
              </p:cNvPr>
              <p:cNvSpPr/>
              <p:nvPr/>
            </p:nvSpPr>
            <p:spPr>
              <a:xfrm flipH="1">
                <a:off x="3921153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353" name="AutoShape 8">
                <a:extLst>
                  <a:ext uri="{FF2B5EF4-FFF2-40B4-BE49-F238E27FC236}">
                    <a16:creationId xmlns:a16="http://schemas.microsoft.com/office/drawing/2014/main" id="{47FEB939-3F97-52F7-E036-452B3A826F5F}"/>
                  </a:ext>
                </a:extLst>
              </p:cNvPr>
              <p:cNvSpPr/>
              <p:nvPr/>
            </p:nvSpPr>
            <p:spPr>
              <a:xfrm flipH="1">
                <a:off x="4253998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354" name="AutoShape 9">
                <a:extLst>
                  <a:ext uri="{FF2B5EF4-FFF2-40B4-BE49-F238E27FC236}">
                    <a16:creationId xmlns:a16="http://schemas.microsoft.com/office/drawing/2014/main" id="{CC75E644-6421-1F77-4137-2B12C1D820E5}"/>
                  </a:ext>
                </a:extLst>
              </p:cNvPr>
              <p:cNvSpPr/>
              <p:nvPr/>
            </p:nvSpPr>
            <p:spPr>
              <a:xfrm flipH="1">
                <a:off x="4586843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355" name="AutoShape 10">
                <a:extLst>
                  <a:ext uri="{FF2B5EF4-FFF2-40B4-BE49-F238E27FC236}">
                    <a16:creationId xmlns:a16="http://schemas.microsoft.com/office/drawing/2014/main" id="{18219F76-F6E4-D23E-2FBF-19606EA6FAA8}"/>
                  </a:ext>
                </a:extLst>
              </p:cNvPr>
              <p:cNvSpPr/>
              <p:nvPr/>
            </p:nvSpPr>
            <p:spPr>
              <a:xfrm>
                <a:off x="5252533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356" name="AutoShape 11">
                <a:extLst>
                  <a:ext uri="{FF2B5EF4-FFF2-40B4-BE49-F238E27FC236}">
                    <a16:creationId xmlns:a16="http://schemas.microsoft.com/office/drawing/2014/main" id="{4910455D-90CF-A865-8854-3682AFE1AA7B}"/>
                  </a:ext>
                </a:extLst>
              </p:cNvPr>
              <p:cNvSpPr/>
              <p:nvPr/>
            </p:nvSpPr>
            <p:spPr>
              <a:xfrm flipH="1">
                <a:off x="4919688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357" name="AutoShape 12">
                <a:extLst>
                  <a:ext uri="{FF2B5EF4-FFF2-40B4-BE49-F238E27FC236}">
                    <a16:creationId xmlns:a16="http://schemas.microsoft.com/office/drawing/2014/main" id="{B8B85608-8743-867A-7361-AA49F330D626}"/>
                  </a:ext>
                </a:extLst>
              </p:cNvPr>
              <p:cNvSpPr/>
              <p:nvPr/>
            </p:nvSpPr>
            <p:spPr>
              <a:xfrm>
                <a:off x="5585378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358" name="AutoShape 13">
                <a:extLst>
                  <a:ext uri="{FF2B5EF4-FFF2-40B4-BE49-F238E27FC236}">
                    <a16:creationId xmlns:a16="http://schemas.microsoft.com/office/drawing/2014/main" id="{F15F92A0-99F1-B2EB-77D2-BF9136798BC6}"/>
                  </a:ext>
                </a:extLst>
              </p:cNvPr>
              <p:cNvSpPr/>
              <p:nvPr/>
            </p:nvSpPr>
            <p:spPr>
              <a:xfrm flipH="1">
                <a:off x="5918223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359" name="AutoShape 14">
                <a:extLst>
                  <a:ext uri="{FF2B5EF4-FFF2-40B4-BE49-F238E27FC236}">
                    <a16:creationId xmlns:a16="http://schemas.microsoft.com/office/drawing/2014/main" id="{4F4B5BA1-EB96-8D27-DA76-C0BAEA9CDD71}"/>
                  </a:ext>
                </a:extLst>
              </p:cNvPr>
              <p:cNvSpPr/>
              <p:nvPr/>
            </p:nvSpPr>
            <p:spPr>
              <a:xfrm flipH="1">
                <a:off x="6251068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360" name="AutoShape 15">
                <a:extLst>
                  <a:ext uri="{FF2B5EF4-FFF2-40B4-BE49-F238E27FC236}">
                    <a16:creationId xmlns:a16="http://schemas.microsoft.com/office/drawing/2014/main" id="{042D7063-162B-0350-46AA-922BB52FFA75}"/>
                  </a:ext>
                </a:extLst>
              </p:cNvPr>
              <p:cNvSpPr/>
              <p:nvPr/>
            </p:nvSpPr>
            <p:spPr>
              <a:xfrm flipH="1">
                <a:off x="6583913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361" name="TextBox 16">
                <a:extLst>
                  <a:ext uri="{FF2B5EF4-FFF2-40B4-BE49-F238E27FC236}">
                    <a16:creationId xmlns:a16="http://schemas.microsoft.com/office/drawing/2014/main" id="{2B9160D0-AB27-77FB-3B8B-F4AA5B7ED165}"/>
                  </a:ext>
                </a:extLst>
              </p:cNvPr>
              <p:cNvSpPr txBox="1"/>
              <p:nvPr/>
            </p:nvSpPr>
            <p:spPr>
              <a:xfrm>
                <a:off x="3625646" y="2286840"/>
                <a:ext cx="286436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10%</a:t>
                </a:r>
              </a:p>
            </p:txBody>
          </p:sp>
          <p:sp>
            <p:nvSpPr>
              <p:cNvPr id="362" name="TextBox 17">
                <a:extLst>
                  <a:ext uri="{FF2B5EF4-FFF2-40B4-BE49-F238E27FC236}">
                    <a16:creationId xmlns:a16="http://schemas.microsoft.com/office/drawing/2014/main" id="{6568DCC7-F762-4981-4608-73CD5436A659}"/>
                  </a:ext>
                </a:extLst>
              </p:cNvPr>
              <p:cNvSpPr txBox="1"/>
              <p:nvPr/>
            </p:nvSpPr>
            <p:spPr>
              <a:xfrm>
                <a:off x="3925523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20%</a:t>
                </a:r>
              </a:p>
            </p:txBody>
          </p:sp>
          <p:sp>
            <p:nvSpPr>
              <p:cNvPr id="363" name="TextBox 18">
                <a:extLst>
                  <a:ext uri="{FF2B5EF4-FFF2-40B4-BE49-F238E27FC236}">
                    <a16:creationId xmlns:a16="http://schemas.microsoft.com/office/drawing/2014/main" id="{811FE65B-8BA7-0DED-381F-DA3C73627D38}"/>
                  </a:ext>
                </a:extLst>
              </p:cNvPr>
              <p:cNvSpPr txBox="1"/>
              <p:nvPr/>
            </p:nvSpPr>
            <p:spPr>
              <a:xfrm>
                <a:off x="4263530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30%</a:t>
                </a:r>
              </a:p>
            </p:txBody>
          </p:sp>
          <p:sp>
            <p:nvSpPr>
              <p:cNvPr id="364" name="TextBox 19">
                <a:extLst>
                  <a:ext uri="{FF2B5EF4-FFF2-40B4-BE49-F238E27FC236}">
                    <a16:creationId xmlns:a16="http://schemas.microsoft.com/office/drawing/2014/main" id="{85D1AD9E-2D3D-0442-2201-9C7D3DCFD44D}"/>
                  </a:ext>
                </a:extLst>
              </p:cNvPr>
              <p:cNvSpPr txBox="1"/>
              <p:nvPr/>
            </p:nvSpPr>
            <p:spPr>
              <a:xfrm>
                <a:off x="4601537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40%</a:t>
                </a:r>
              </a:p>
            </p:txBody>
          </p:sp>
          <p:sp>
            <p:nvSpPr>
              <p:cNvPr id="365" name="TextBox 20">
                <a:extLst>
                  <a:ext uri="{FF2B5EF4-FFF2-40B4-BE49-F238E27FC236}">
                    <a16:creationId xmlns:a16="http://schemas.microsoft.com/office/drawing/2014/main" id="{9BC3A85B-014D-A96F-65BA-57BA13AA1729}"/>
                  </a:ext>
                </a:extLst>
              </p:cNvPr>
              <p:cNvSpPr txBox="1"/>
              <p:nvPr/>
            </p:nvSpPr>
            <p:spPr>
              <a:xfrm>
                <a:off x="4939545" y="2286840"/>
                <a:ext cx="286436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50%</a:t>
                </a:r>
              </a:p>
            </p:txBody>
          </p:sp>
          <p:sp>
            <p:nvSpPr>
              <p:cNvPr id="366" name="TextBox 21">
                <a:extLst>
                  <a:ext uri="{FF2B5EF4-FFF2-40B4-BE49-F238E27FC236}">
                    <a16:creationId xmlns:a16="http://schemas.microsoft.com/office/drawing/2014/main" id="{2BFF3841-5B1D-41C5-5017-2A8CE31F91FF}"/>
                  </a:ext>
                </a:extLst>
              </p:cNvPr>
              <p:cNvSpPr txBox="1"/>
              <p:nvPr/>
            </p:nvSpPr>
            <p:spPr>
              <a:xfrm>
                <a:off x="5239421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60%</a:t>
                </a:r>
              </a:p>
            </p:txBody>
          </p:sp>
          <p:sp>
            <p:nvSpPr>
              <p:cNvPr id="367" name="TextBox 22">
                <a:extLst>
                  <a:ext uri="{FF2B5EF4-FFF2-40B4-BE49-F238E27FC236}">
                    <a16:creationId xmlns:a16="http://schemas.microsoft.com/office/drawing/2014/main" id="{2BDA4C2C-5598-645D-613A-A9F05FCD337D}"/>
                  </a:ext>
                </a:extLst>
              </p:cNvPr>
              <p:cNvSpPr txBox="1"/>
              <p:nvPr/>
            </p:nvSpPr>
            <p:spPr>
              <a:xfrm>
                <a:off x="5577429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70%</a:t>
                </a:r>
              </a:p>
            </p:txBody>
          </p:sp>
          <p:sp>
            <p:nvSpPr>
              <p:cNvPr id="368" name="TextBox 23">
                <a:extLst>
                  <a:ext uri="{FF2B5EF4-FFF2-40B4-BE49-F238E27FC236}">
                    <a16:creationId xmlns:a16="http://schemas.microsoft.com/office/drawing/2014/main" id="{672A6FE6-EFB9-B1AE-7FAC-D090FBB78FCA}"/>
                  </a:ext>
                </a:extLst>
              </p:cNvPr>
              <p:cNvSpPr txBox="1"/>
              <p:nvPr/>
            </p:nvSpPr>
            <p:spPr>
              <a:xfrm>
                <a:off x="5915437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80%</a:t>
                </a:r>
              </a:p>
            </p:txBody>
          </p:sp>
          <p:sp>
            <p:nvSpPr>
              <p:cNvPr id="369" name="TextBox 24">
                <a:extLst>
                  <a:ext uri="{FF2B5EF4-FFF2-40B4-BE49-F238E27FC236}">
                    <a16:creationId xmlns:a16="http://schemas.microsoft.com/office/drawing/2014/main" id="{DF8F36E9-B31A-4128-BA66-8B75D4B6B39C}"/>
                  </a:ext>
                </a:extLst>
              </p:cNvPr>
              <p:cNvSpPr txBox="1"/>
              <p:nvPr/>
            </p:nvSpPr>
            <p:spPr>
              <a:xfrm>
                <a:off x="6253445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90%</a:t>
                </a:r>
              </a:p>
            </p:txBody>
          </p:sp>
          <p:sp>
            <p:nvSpPr>
              <p:cNvPr id="370" name="TextBox 25">
                <a:extLst>
                  <a:ext uri="{FF2B5EF4-FFF2-40B4-BE49-F238E27FC236}">
                    <a16:creationId xmlns:a16="http://schemas.microsoft.com/office/drawing/2014/main" id="{E63D6A30-BD13-2419-632C-CCEC361966F1}"/>
                  </a:ext>
                </a:extLst>
              </p:cNvPr>
              <p:cNvSpPr txBox="1"/>
              <p:nvPr/>
            </p:nvSpPr>
            <p:spPr>
              <a:xfrm>
                <a:off x="6591452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100%</a:t>
                </a:r>
              </a:p>
            </p:txBody>
          </p:sp>
          <p:sp>
            <p:nvSpPr>
              <p:cNvPr id="371" name="Freeform 27">
                <a:extLst>
                  <a:ext uri="{FF2B5EF4-FFF2-40B4-BE49-F238E27FC236}">
                    <a16:creationId xmlns:a16="http://schemas.microsoft.com/office/drawing/2014/main" id="{0B6D2438-72E8-52F6-92EE-E91BB380C8EF}"/>
                  </a:ext>
                </a:extLst>
              </p:cNvPr>
              <p:cNvSpPr/>
              <p:nvPr/>
            </p:nvSpPr>
            <p:spPr>
              <a:xfrm>
                <a:off x="649365" y="2133886"/>
                <a:ext cx="2759653" cy="402752"/>
              </a:xfrm>
              <a:custGeom>
                <a:avLst/>
                <a:gdLst/>
                <a:ahLst/>
                <a:cxnLst/>
                <a:rect l="l" t="t" r="r" b="b"/>
                <a:pathLst>
                  <a:path w="37100157" h="5414504">
                    <a:moveTo>
                      <a:pt x="0" y="0"/>
                    </a:moveTo>
                    <a:lnTo>
                      <a:pt x="37100157" y="0"/>
                    </a:lnTo>
                    <a:lnTo>
                      <a:pt x="37100157" y="5414504"/>
                    </a:lnTo>
                    <a:lnTo>
                      <a:pt x="0" y="54145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72" name="Freeform 28">
                <a:extLst>
                  <a:ext uri="{FF2B5EF4-FFF2-40B4-BE49-F238E27FC236}">
                    <a16:creationId xmlns:a16="http://schemas.microsoft.com/office/drawing/2014/main" id="{13104D06-B035-0BC5-8DA2-483E68CFB770}"/>
                  </a:ext>
                </a:extLst>
              </p:cNvPr>
              <p:cNvSpPr/>
              <p:nvPr/>
            </p:nvSpPr>
            <p:spPr>
              <a:xfrm>
                <a:off x="643980" y="2128501"/>
                <a:ext cx="2770422" cy="413521"/>
              </a:xfrm>
              <a:custGeom>
                <a:avLst/>
                <a:gdLst/>
                <a:ahLst/>
                <a:cxnLst/>
                <a:rect l="l" t="t" r="r" b="b"/>
                <a:pathLst>
                  <a:path w="37244936" h="5559284">
                    <a:moveTo>
                      <a:pt x="37100157" y="5414504"/>
                    </a:moveTo>
                    <a:lnTo>
                      <a:pt x="37244936" y="5414504"/>
                    </a:lnTo>
                    <a:lnTo>
                      <a:pt x="37244936" y="5559284"/>
                    </a:lnTo>
                    <a:lnTo>
                      <a:pt x="37100157" y="5559284"/>
                    </a:lnTo>
                    <a:lnTo>
                      <a:pt x="37100157" y="5414504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5414504"/>
                    </a:lnTo>
                    <a:lnTo>
                      <a:pt x="0" y="5414504"/>
                    </a:lnTo>
                    <a:lnTo>
                      <a:pt x="0" y="144780"/>
                    </a:lnTo>
                    <a:close/>
                    <a:moveTo>
                      <a:pt x="0" y="5414504"/>
                    </a:moveTo>
                    <a:lnTo>
                      <a:pt x="144780" y="5414504"/>
                    </a:lnTo>
                    <a:lnTo>
                      <a:pt x="144780" y="5559284"/>
                    </a:lnTo>
                    <a:lnTo>
                      <a:pt x="0" y="5559284"/>
                    </a:lnTo>
                    <a:lnTo>
                      <a:pt x="0" y="5414504"/>
                    </a:lnTo>
                    <a:close/>
                    <a:moveTo>
                      <a:pt x="37100157" y="144780"/>
                    </a:moveTo>
                    <a:lnTo>
                      <a:pt x="37244936" y="144780"/>
                    </a:lnTo>
                    <a:lnTo>
                      <a:pt x="37244936" y="5414504"/>
                    </a:lnTo>
                    <a:lnTo>
                      <a:pt x="37100157" y="5414504"/>
                    </a:lnTo>
                    <a:lnTo>
                      <a:pt x="37100157" y="144780"/>
                    </a:lnTo>
                    <a:close/>
                    <a:moveTo>
                      <a:pt x="144780" y="5414504"/>
                    </a:moveTo>
                    <a:lnTo>
                      <a:pt x="37100157" y="5414504"/>
                    </a:lnTo>
                    <a:lnTo>
                      <a:pt x="37100157" y="5559284"/>
                    </a:lnTo>
                    <a:lnTo>
                      <a:pt x="144780" y="5559284"/>
                    </a:lnTo>
                    <a:lnTo>
                      <a:pt x="144780" y="5414504"/>
                    </a:lnTo>
                    <a:close/>
                    <a:moveTo>
                      <a:pt x="37100157" y="0"/>
                    </a:moveTo>
                    <a:lnTo>
                      <a:pt x="37244936" y="0"/>
                    </a:lnTo>
                    <a:lnTo>
                      <a:pt x="37244936" y="144780"/>
                    </a:lnTo>
                    <a:lnTo>
                      <a:pt x="37100157" y="144780"/>
                    </a:lnTo>
                    <a:lnTo>
                      <a:pt x="37100157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37100157" y="0"/>
                    </a:lnTo>
                    <a:lnTo>
                      <a:pt x="37100157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C2B39F"/>
              </a:solidFill>
            </p:spPr>
          </p:sp>
        </p:grpSp>
        <p:grpSp>
          <p:nvGrpSpPr>
            <p:cNvPr id="373" name="Group 372">
              <a:extLst>
                <a:ext uri="{FF2B5EF4-FFF2-40B4-BE49-F238E27FC236}">
                  <a16:creationId xmlns:a16="http://schemas.microsoft.com/office/drawing/2014/main" id="{124A61B1-A5E3-FE2A-1A05-EC607E661D11}"/>
                </a:ext>
              </a:extLst>
            </p:cNvPr>
            <p:cNvGrpSpPr/>
            <p:nvPr/>
          </p:nvGrpSpPr>
          <p:grpSpPr>
            <a:xfrm>
              <a:off x="643781" y="3138158"/>
              <a:ext cx="6272040" cy="413521"/>
              <a:chOff x="643980" y="2128501"/>
              <a:chExt cx="6272040" cy="413521"/>
            </a:xfrm>
          </p:grpSpPr>
          <p:sp>
            <p:nvSpPr>
              <p:cNvPr id="374" name="Freeform 5">
                <a:extLst>
                  <a:ext uri="{FF2B5EF4-FFF2-40B4-BE49-F238E27FC236}">
                    <a16:creationId xmlns:a16="http://schemas.microsoft.com/office/drawing/2014/main" id="{D929E5DD-3243-CE00-BD1F-47DC44E1BD76}"/>
                  </a:ext>
                </a:extLst>
              </p:cNvPr>
              <p:cNvSpPr/>
              <p:nvPr/>
            </p:nvSpPr>
            <p:spPr>
              <a:xfrm>
                <a:off x="3593070" y="2128501"/>
                <a:ext cx="3318925" cy="413521"/>
              </a:xfrm>
              <a:custGeom>
                <a:avLst/>
                <a:gdLst/>
                <a:ahLst/>
                <a:cxnLst/>
                <a:rect l="l" t="t" r="r" b="b"/>
                <a:pathLst>
                  <a:path w="1049553" h="130769">
                    <a:moveTo>
                      <a:pt x="0" y="0"/>
                    </a:moveTo>
                    <a:lnTo>
                      <a:pt x="1049553" y="0"/>
                    </a:lnTo>
                    <a:lnTo>
                      <a:pt x="1049553" y="130769"/>
                    </a:lnTo>
                    <a:lnTo>
                      <a:pt x="0" y="13076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C2B39F"/>
                </a:solidFill>
              </a:ln>
            </p:spPr>
          </p:sp>
          <p:sp>
            <p:nvSpPr>
              <p:cNvPr id="375" name="AutoShape 7">
                <a:extLst>
                  <a:ext uri="{FF2B5EF4-FFF2-40B4-BE49-F238E27FC236}">
                    <a16:creationId xmlns:a16="http://schemas.microsoft.com/office/drawing/2014/main" id="{F5D6A2D2-0DB9-C9B6-21E7-42AA03593F67}"/>
                  </a:ext>
                </a:extLst>
              </p:cNvPr>
              <p:cNvSpPr/>
              <p:nvPr/>
            </p:nvSpPr>
            <p:spPr>
              <a:xfrm flipH="1">
                <a:off x="3921153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376" name="AutoShape 8">
                <a:extLst>
                  <a:ext uri="{FF2B5EF4-FFF2-40B4-BE49-F238E27FC236}">
                    <a16:creationId xmlns:a16="http://schemas.microsoft.com/office/drawing/2014/main" id="{53635557-FD89-306B-22AF-2217737AF9BE}"/>
                  </a:ext>
                </a:extLst>
              </p:cNvPr>
              <p:cNvSpPr/>
              <p:nvPr/>
            </p:nvSpPr>
            <p:spPr>
              <a:xfrm flipH="1">
                <a:off x="4253998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377" name="AutoShape 9">
                <a:extLst>
                  <a:ext uri="{FF2B5EF4-FFF2-40B4-BE49-F238E27FC236}">
                    <a16:creationId xmlns:a16="http://schemas.microsoft.com/office/drawing/2014/main" id="{A86101C1-E80B-508F-A81E-4E946EA9FB0E}"/>
                  </a:ext>
                </a:extLst>
              </p:cNvPr>
              <p:cNvSpPr/>
              <p:nvPr/>
            </p:nvSpPr>
            <p:spPr>
              <a:xfrm flipH="1">
                <a:off x="4586843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378" name="AutoShape 10">
                <a:extLst>
                  <a:ext uri="{FF2B5EF4-FFF2-40B4-BE49-F238E27FC236}">
                    <a16:creationId xmlns:a16="http://schemas.microsoft.com/office/drawing/2014/main" id="{8E5A57A4-06FB-9115-6815-32EB098C809C}"/>
                  </a:ext>
                </a:extLst>
              </p:cNvPr>
              <p:cNvSpPr/>
              <p:nvPr/>
            </p:nvSpPr>
            <p:spPr>
              <a:xfrm>
                <a:off x="5252533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379" name="AutoShape 11">
                <a:extLst>
                  <a:ext uri="{FF2B5EF4-FFF2-40B4-BE49-F238E27FC236}">
                    <a16:creationId xmlns:a16="http://schemas.microsoft.com/office/drawing/2014/main" id="{5D2A14C8-A6DE-5A6C-7372-00106B7E19A5}"/>
                  </a:ext>
                </a:extLst>
              </p:cNvPr>
              <p:cNvSpPr/>
              <p:nvPr/>
            </p:nvSpPr>
            <p:spPr>
              <a:xfrm flipH="1">
                <a:off x="4919688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380" name="AutoShape 12">
                <a:extLst>
                  <a:ext uri="{FF2B5EF4-FFF2-40B4-BE49-F238E27FC236}">
                    <a16:creationId xmlns:a16="http://schemas.microsoft.com/office/drawing/2014/main" id="{F5C69729-FBCD-9949-DDC5-F64E03099D01}"/>
                  </a:ext>
                </a:extLst>
              </p:cNvPr>
              <p:cNvSpPr/>
              <p:nvPr/>
            </p:nvSpPr>
            <p:spPr>
              <a:xfrm>
                <a:off x="5585378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381" name="AutoShape 13">
                <a:extLst>
                  <a:ext uri="{FF2B5EF4-FFF2-40B4-BE49-F238E27FC236}">
                    <a16:creationId xmlns:a16="http://schemas.microsoft.com/office/drawing/2014/main" id="{B793992D-B824-8A18-79A1-327355FAC50E}"/>
                  </a:ext>
                </a:extLst>
              </p:cNvPr>
              <p:cNvSpPr/>
              <p:nvPr/>
            </p:nvSpPr>
            <p:spPr>
              <a:xfrm flipH="1">
                <a:off x="5918223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382" name="AutoShape 14">
                <a:extLst>
                  <a:ext uri="{FF2B5EF4-FFF2-40B4-BE49-F238E27FC236}">
                    <a16:creationId xmlns:a16="http://schemas.microsoft.com/office/drawing/2014/main" id="{4ACDC367-56DA-FD84-8818-95664A8EE4B1}"/>
                  </a:ext>
                </a:extLst>
              </p:cNvPr>
              <p:cNvSpPr/>
              <p:nvPr/>
            </p:nvSpPr>
            <p:spPr>
              <a:xfrm flipH="1">
                <a:off x="6251068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383" name="AutoShape 15">
                <a:extLst>
                  <a:ext uri="{FF2B5EF4-FFF2-40B4-BE49-F238E27FC236}">
                    <a16:creationId xmlns:a16="http://schemas.microsoft.com/office/drawing/2014/main" id="{442ABDD5-519F-8567-4619-A1D1A40EB816}"/>
                  </a:ext>
                </a:extLst>
              </p:cNvPr>
              <p:cNvSpPr/>
              <p:nvPr/>
            </p:nvSpPr>
            <p:spPr>
              <a:xfrm flipH="1">
                <a:off x="6583913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384" name="TextBox 16">
                <a:extLst>
                  <a:ext uri="{FF2B5EF4-FFF2-40B4-BE49-F238E27FC236}">
                    <a16:creationId xmlns:a16="http://schemas.microsoft.com/office/drawing/2014/main" id="{12D24474-0A8F-9647-BF9E-B732E7EE6C6D}"/>
                  </a:ext>
                </a:extLst>
              </p:cNvPr>
              <p:cNvSpPr txBox="1"/>
              <p:nvPr/>
            </p:nvSpPr>
            <p:spPr>
              <a:xfrm>
                <a:off x="3625646" y="2286840"/>
                <a:ext cx="286436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10%</a:t>
                </a:r>
              </a:p>
            </p:txBody>
          </p:sp>
          <p:sp>
            <p:nvSpPr>
              <p:cNvPr id="385" name="TextBox 17">
                <a:extLst>
                  <a:ext uri="{FF2B5EF4-FFF2-40B4-BE49-F238E27FC236}">
                    <a16:creationId xmlns:a16="http://schemas.microsoft.com/office/drawing/2014/main" id="{0960B191-79CC-4549-4D69-0C249E8CEBAD}"/>
                  </a:ext>
                </a:extLst>
              </p:cNvPr>
              <p:cNvSpPr txBox="1"/>
              <p:nvPr/>
            </p:nvSpPr>
            <p:spPr>
              <a:xfrm>
                <a:off x="3925523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20%</a:t>
                </a:r>
              </a:p>
            </p:txBody>
          </p:sp>
          <p:sp>
            <p:nvSpPr>
              <p:cNvPr id="386" name="TextBox 18">
                <a:extLst>
                  <a:ext uri="{FF2B5EF4-FFF2-40B4-BE49-F238E27FC236}">
                    <a16:creationId xmlns:a16="http://schemas.microsoft.com/office/drawing/2014/main" id="{1DF656AB-4F27-70C8-F9FC-B60C55504025}"/>
                  </a:ext>
                </a:extLst>
              </p:cNvPr>
              <p:cNvSpPr txBox="1"/>
              <p:nvPr/>
            </p:nvSpPr>
            <p:spPr>
              <a:xfrm>
                <a:off x="4263530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30%</a:t>
                </a:r>
              </a:p>
            </p:txBody>
          </p:sp>
          <p:sp>
            <p:nvSpPr>
              <p:cNvPr id="387" name="TextBox 19">
                <a:extLst>
                  <a:ext uri="{FF2B5EF4-FFF2-40B4-BE49-F238E27FC236}">
                    <a16:creationId xmlns:a16="http://schemas.microsoft.com/office/drawing/2014/main" id="{8FDC2296-2653-73D5-DC43-A28EF96CC959}"/>
                  </a:ext>
                </a:extLst>
              </p:cNvPr>
              <p:cNvSpPr txBox="1"/>
              <p:nvPr/>
            </p:nvSpPr>
            <p:spPr>
              <a:xfrm>
                <a:off x="4601537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40%</a:t>
                </a:r>
              </a:p>
            </p:txBody>
          </p:sp>
          <p:sp>
            <p:nvSpPr>
              <p:cNvPr id="388" name="TextBox 20">
                <a:extLst>
                  <a:ext uri="{FF2B5EF4-FFF2-40B4-BE49-F238E27FC236}">
                    <a16:creationId xmlns:a16="http://schemas.microsoft.com/office/drawing/2014/main" id="{B31CF141-5378-EDEA-635C-69ADEBC50048}"/>
                  </a:ext>
                </a:extLst>
              </p:cNvPr>
              <p:cNvSpPr txBox="1"/>
              <p:nvPr/>
            </p:nvSpPr>
            <p:spPr>
              <a:xfrm>
                <a:off x="4939545" y="2286840"/>
                <a:ext cx="286436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50%</a:t>
                </a:r>
              </a:p>
            </p:txBody>
          </p:sp>
          <p:sp>
            <p:nvSpPr>
              <p:cNvPr id="389" name="TextBox 21">
                <a:extLst>
                  <a:ext uri="{FF2B5EF4-FFF2-40B4-BE49-F238E27FC236}">
                    <a16:creationId xmlns:a16="http://schemas.microsoft.com/office/drawing/2014/main" id="{1C58E754-7116-1995-054D-49EEA973271D}"/>
                  </a:ext>
                </a:extLst>
              </p:cNvPr>
              <p:cNvSpPr txBox="1"/>
              <p:nvPr/>
            </p:nvSpPr>
            <p:spPr>
              <a:xfrm>
                <a:off x="5239421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60%</a:t>
                </a:r>
              </a:p>
            </p:txBody>
          </p:sp>
          <p:sp>
            <p:nvSpPr>
              <p:cNvPr id="390" name="TextBox 22">
                <a:extLst>
                  <a:ext uri="{FF2B5EF4-FFF2-40B4-BE49-F238E27FC236}">
                    <a16:creationId xmlns:a16="http://schemas.microsoft.com/office/drawing/2014/main" id="{83BF6DA9-D328-D2D5-64EF-75BD05C563DB}"/>
                  </a:ext>
                </a:extLst>
              </p:cNvPr>
              <p:cNvSpPr txBox="1"/>
              <p:nvPr/>
            </p:nvSpPr>
            <p:spPr>
              <a:xfrm>
                <a:off x="5577429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70%</a:t>
                </a:r>
              </a:p>
            </p:txBody>
          </p:sp>
          <p:sp>
            <p:nvSpPr>
              <p:cNvPr id="391" name="TextBox 23">
                <a:extLst>
                  <a:ext uri="{FF2B5EF4-FFF2-40B4-BE49-F238E27FC236}">
                    <a16:creationId xmlns:a16="http://schemas.microsoft.com/office/drawing/2014/main" id="{579E70E3-07A1-A067-B10C-E84682B451CE}"/>
                  </a:ext>
                </a:extLst>
              </p:cNvPr>
              <p:cNvSpPr txBox="1"/>
              <p:nvPr/>
            </p:nvSpPr>
            <p:spPr>
              <a:xfrm>
                <a:off x="5915437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80%</a:t>
                </a:r>
              </a:p>
            </p:txBody>
          </p:sp>
          <p:sp>
            <p:nvSpPr>
              <p:cNvPr id="392" name="TextBox 24">
                <a:extLst>
                  <a:ext uri="{FF2B5EF4-FFF2-40B4-BE49-F238E27FC236}">
                    <a16:creationId xmlns:a16="http://schemas.microsoft.com/office/drawing/2014/main" id="{7C6BE755-CE0D-B22A-432A-3FD9D64AD631}"/>
                  </a:ext>
                </a:extLst>
              </p:cNvPr>
              <p:cNvSpPr txBox="1"/>
              <p:nvPr/>
            </p:nvSpPr>
            <p:spPr>
              <a:xfrm>
                <a:off x="6253445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90%</a:t>
                </a:r>
              </a:p>
            </p:txBody>
          </p:sp>
          <p:sp>
            <p:nvSpPr>
              <p:cNvPr id="393" name="TextBox 25">
                <a:extLst>
                  <a:ext uri="{FF2B5EF4-FFF2-40B4-BE49-F238E27FC236}">
                    <a16:creationId xmlns:a16="http://schemas.microsoft.com/office/drawing/2014/main" id="{B7CBB19E-DAC8-2572-6F10-420E075CFA54}"/>
                  </a:ext>
                </a:extLst>
              </p:cNvPr>
              <p:cNvSpPr txBox="1"/>
              <p:nvPr/>
            </p:nvSpPr>
            <p:spPr>
              <a:xfrm>
                <a:off x="6591452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100%</a:t>
                </a:r>
              </a:p>
            </p:txBody>
          </p:sp>
          <p:sp>
            <p:nvSpPr>
              <p:cNvPr id="394" name="Freeform 27">
                <a:extLst>
                  <a:ext uri="{FF2B5EF4-FFF2-40B4-BE49-F238E27FC236}">
                    <a16:creationId xmlns:a16="http://schemas.microsoft.com/office/drawing/2014/main" id="{338D59E6-2688-4DE2-06A1-797EC2995C35}"/>
                  </a:ext>
                </a:extLst>
              </p:cNvPr>
              <p:cNvSpPr/>
              <p:nvPr/>
            </p:nvSpPr>
            <p:spPr>
              <a:xfrm>
                <a:off x="649365" y="2133886"/>
                <a:ext cx="2759653" cy="402752"/>
              </a:xfrm>
              <a:custGeom>
                <a:avLst/>
                <a:gdLst/>
                <a:ahLst/>
                <a:cxnLst/>
                <a:rect l="l" t="t" r="r" b="b"/>
                <a:pathLst>
                  <a:path w="37100157" h="5414504">
                    <a:moveTo>
                      <a:pt x="0" y="0"/>
                    </a:moveTo>
                    <a:lnTo>
                      <a:pt x="37100157" y="0"/>
                    </a:lnTo>
                    <a:lnTo>
                      <a:pt x="37100157" y="5414504"/>
                    </a:lnTo>
                    <a:lnTo>
                      <a:pt x="0" y="54145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95" name="Freeform 28">
                <a:extLst>
                  <a:ext uri="{FF2B5EF4-FFF2-40B4-BE49-F238E27FC236}">
                    <a16:creationId xmlns:a16="http://schemas.microsoft.com/office/drawing/2014/main" id="{92BB2635-7546-9412-1A89-42CAAAD83E9C}"/>
                  </a:ext>
                </a:extLst>
              </p:cNvPr>
              <p:cNvSpPr/>
              <p:nvPr/>
            </p:nvSpPr>
            <p:spPr>
              <a:xfrm>
                <a:off x="643980" y="2128501"/>
                <a:ext cx="2770422" cy="413521"/>
              </a:xfrm>
              <a:custGeom>
                <a:avLst/>
                <a:gdLst/>
                <a:ahLst/>
                <a:cxnLst/>
                <a:rect l="l" t="t" r="r" b="b"/>
                <a:pathLst>
                  <a:path w="37244936" h="5559284">
                    <a:moveTo>
                      <a:pt x="37100157" y="5414504"/>
                    </a:moveTo>
                    <a:lnTo>
                      <a:pt x="37244936" y="5414504"/>
                    </a:lnTo>
                    <a:lnTo>
                      <a:pt x="37244936" y="5559284"/>
                    </a:lnTo>
                    <a:lnTo>
                      <a:pt x="37100157" y="5559284"/>
                    </a:lnTo>
                    <a:lnTo>
                      <a:pt x="37100157" y="5414504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5414504"/>
                    </a:lnTo>
                    <a:lnTo>
                      <a:pt x="0" y="5414504"/>
                    </a:lnTo>
                    <a:lnTo>
                      <a:pt x="0" y="144780"/>
                    </a:lnTo>
                    <a:close/>
                    <a:moveTo>
                      <a:pt x="0" y="5414504"/>
                    </a:moveTo>
                    <a:lnTo>
                      <a:pt x="144780" y="5414504"/>
                    </a:lnTo>
                    <a:lnTo>
                      <a:pt x="144780" y="5559284"/>
                    </a:lnTo>
                    <a:lnTo>
                      <a:pt x="0" y="5559284"/>
                    </a:lnTo>
                    <a:lnTo>
                      <a:pt x="0" y="5414504"/>
                    </a:lnTo>
                    <a:close/>
                    <a:moveTo>
                      <a:pt x="37100157" y="144780"/>
                    </a:moveTo>
                    <a:lnTo>
                      <a:pt x="37244936" y="144780"/>
                    </a:lnTo>
                    <a:lnTo>
                      <a:pt x="37244936" y="5414504"/>
                    </a:lnTo>
                    <a:lnTo>
                      <a:pt x="37100157" y="5414504"/>
                    </a:lnTo>
                    <a:lnTo>
                      <a:pt x="37100157" y="144780"/>
                    </a:lnTo>
                    <a:close/>
                    <a:moveTo>
                      <a:pt x="144780" y="5414504"/>
                    </a:moveTo>
                    <a:lnTo>
                      <a:pt x="37100157" y="5414504"/>
                    </a:lnTo>
                    <a:lnTo>
                      <a:pt x="37100157" y="5559284"/>
                    </a:lnTo>
                    <a:lnTo>
                      <a:pt x="144780" y="5559284"/>
                    </a:lnTo>
                    <a:lnTo>
                      <a:pt x="144780" y="5414504"/>
                    </a:lnTo>
                    <a:close/>
                    <a:moveTo>
                      <a:pt x="37100157" y="0"/>
                    </a:moveTo>
                    <a:lnTo>
                      <a:pt x="37244936" y="0"/>
                    </a:lnTo>
                    <a:lnTo>
                      <a:pt x="37244936" y="144780"/>
                    </a:lnTo>
                    <a:lnTo>
                      <a:pt x="37100157" y="144780"/>
                    </a:lnTo>
                    <a:lnTo>
                      <a:pt x="37100157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37100157" y="0"/>
                    </a:lnTo>
                    <a:lnTo>
                      <a:pt x="37100157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C2B39F"/>
              </a:solidFill>
            </p:spPr>
          </p:sp>
        </p:grpSp>
        <p:grpSp>
          <p:nvGrpSpPr>
            <p:cNvPr id="396" name="Group 395">
              <a:extLst>
                <a:ext uri="{FF2B5EF4-FFF2-40B4-BE49-F238E27FC236}">
                  <a16:creationId xmlns:a16="http://schemas.microsoft.com/office/drawing/2014/main" id="{E493E974-6F7B-AAE0-E241-B5EE95BB2EE7}"/>
                </a:ext>
              </a:extLst>
            </p:cNvPr>
            <p:cNvGrpSpPr/>
            <p:nvPr/>
          </p:nvGrpSpPr>
          <p:grpSpPr>
            <a:xfrm>
              <a:off x="643781" y="3692225"/>
              <a:ext cx="6272040" cy="413521"/>
              <a:chOff x="643980" y="2128501"/>
              <a:chExt cx="6272040" cy="413521"/>
            </a:xfrm>
          </p:grpSpPr>
          <p:sp>
            <p:nvSpPr>
              <p:cNvPr id="397" name="Freeform 5">
                <a:extLst>
                  <a:ext uri="{FF2B5EF4-FFF2-40B4-BE49-F238E27FC236}">
                    <a16:creationId xmlns:a16="http://schemas.microsoft.com/office/drawing/2014/main" id="{78CA0544-F8D9-FA35-8A11-9A9EE1554042}"/>
                  </a:ext>
                </a:extLst>
              </p:cNvPr>
              <p:cNvSpPr/>
              <p:nvPr/>
            </p:nvSpPr>
            <p:spPr>
              <a:xfrm>
                <a:off x="3593070" y="2128501"/>
                <a:ext cx="3318925" cy="413521"/>
              </a:xfrm>
              <a:custGeom>
                <a:avLst/>
                <a:gdLst/>
                <a:ahLst/>
                <a:cxnLst/>
                <a:rect l="l" t="t" r="r" b="b"/>
                <a:pathLst>
                  <a:path w="1049553" h="130769">
                    <a:moveTo>
                      <a:pt x="0" y="0"/>
                    </a:moveTo>
                    <a:lnTo>
                      <a:pt x="1049553" y="0"/>
                    </a:lnTo>
                    <a:lnTo>
                      <a:pt x="1049553" y="130769"/>
                    </a:lnTo>
                    <a:lnTo>
                      <a:pt x="0" y="13076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C2B39F"/>
                </a:solidFill>
              </a:ln>
            </p:spPr>
          </p:sp>
          <p:sp>
            <p:nvSpPr>
              <p:cNvPr id="398" name="AutoShape 7">
                <a:extLst>
                  <a:ext uri="{FF2B5EF4-FFF2-40B4-BE49-F238E27FC236}">
                    <a16:creationId xmlns:a16="http://schemas.microsoft.com/office/drawing/2014/main" id="{FDB6D5CA-0BCA-7A7F-9A62-A99ACCC07536}"/>
                  </a:ext>
                </a:extLst>
              </p:cNvPr>
              <p:cNvSpPr/>
              <p:nvPr/>
            </p:nvSpPr>
            <p:spPr>
              <a:xfrm flipH="1">
                <a:off x="3921153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399" name="AutoShape 8">
                <a:extLst>
                  <a:ext uri="{FF2B5EF4-FFF2-40B4-BE49-F238E27FC236}">
                    <a16:creationId xmlns:a16="http://schemas.microsoft.com/office/drawing/2014/main" id="{4C8C6AAC-5738-E24F-B882-43A92377DF49}"/>
                  </a:ext>
                </a:extLst>
              </p:cNvPr>
              <p:cNvSpPr/>
              <p:nvPr/>
            </p:nvSpPr>
            <p:spPr>
              <a:xfrm flipH="1">
                <a:off x="4253998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00" name="AutoShape 9">
                <a:extLst>
                  <a:ext uri="{FF2B5EF4-FFF2-40B4-BE49-F238E27FC236}">
                    <a16:creationId xmlns:a16="http://schemas.microsoft.com/office/drawing/2014/main" id="{67D09EB5-D36D-A755-261D-B1388660D038}"/>
                  </a:ext>
                </a:extLst>
              </p:cNvPr>
              <p:cNvSpPr/>
              <p:nvPr/>
            </p:nvSpPr>
            <p:spPr>
              <a:xfrm flipH="1">
                <a:off x="4586843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01" name="AutoShape 10">
                <a:extLst>
                  <a:ext uri="{FF2B5EF4-FFF2-40B4-BE49-F238E27FC236}">
                    <a16:creationId xmlns:a16="http://schemas.microsoft.com/office/drawing/2014/main" id="{7D8338D3-6643-2096-0D1C-CC148D7213FF}"/>
                  </a:ext>
                </a:extLst>
              </p:cNvPr>
              <p:cNvSpPr/>
              <p:nvPr/>
            </p:nvSpPr>
            <p:spPr>
              <a:xfrm>
                <a:off x="5252533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02" name="AutoShape 11">
                <a:extLst>
                  <a:ext uri="{FF2B5EF4-FFF2-40B4-BE49-F238E27FC236}">
                    <a16:creationId xmlns:a16="http://schemas.microsoft.com/office/drawing/2014/main" id="{4C9A01B4-F427-6558-5567-002084F7FEAF}"/>
                  </a:ext>
                </a:extLst>
              </p:cNvPr>
              <p:cNvSpPr/>
              <p:nvPr/>
            </p:nvSpPr>
            <p:spPr>
              <a:xfrm flipH="1">
                <a:off x="4919688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03" name="AutoShape 12">
                <a:extLst>
                  <a:ext uri="{FF2B5EF4-FFF2-40B4-BE49-F238E27FC236}">
                    <a16:creationId xmlns:a16="http://schemas.microsoft.com/office/drawing/2014/main" id="{A4667227-E39B-1F61-4FBD-F933674EB61C}"/>
                  </a:ext>
                </a:extLst>
              </p:cNvPr>
              <p:cNvSpPr/>
              <p:nvPr/>
            </p:nvSpPr>
            <p:spPr>
              <a:xfrm>
                <a:off x="5585378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04" name="AutoShape 13">
                <a:extLst>
                  <a:ext uri="{FF2B5EF4-FFF2-40B4-BE49-F238E27FC236}">
                    <a16:creationId xmlns:a16="http://schemas.microsoft.com/office/drawing/2014/main" id="{539B6575-CA62-F0A2-0F04-161C625DC0F1}"/>
                  </a:ext>
                </a:extLst>
              </p:cNvPr>
              <p:cNvSpPr/>
              <p:nvPr/>
            </p:nvSpPr>
            <p:spPr>
              <a:xfrm flipH="1">
                <a:off x="5918223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05" name="AutoShape 14">
                <a:extLst>
                  <a:ext uri="{FF2B5EF4-FFF2-40B4-BE49-F238E27FC236}">
                    <a16:creationId xmlns:a16="http://schemas.microsoft.com/office/drawing/2014/main" id="{8432D45B-C356-554B-9FA8-2A559C717181}"/>
                  </a:ext>
                </a:extLst>
              </p:cNvPr>
              <p:cNvSpPr/>
              <p:nvPr/>
            </p:nvSpPr>
            <p:spPr>
              <a:xfrm flipH="1">
                <a:off x="6251068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06" name="AutoShape 15">
                <a:extLst>
                  <a:ext uri="{FF2B5EF4-FFF2-40B4-BE49-F238E27FC236}">
                    <a16:creationId xmlns:a16="http://schemas.microsoft.com/office/drawing/2014/main" id="{9C97DFBE-D524-921C-0900-D675DD16828A}"/>
                  </a:ext>
                </a:extLst>
              </p:cNvPr>
              <p:cNvSpPr/>
              <p:nvPr/>
            </p:nvSpPr>
            <p:spPr>
              <a:xfrm flipH="1">
                <a:off x="6583913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07" name="TextBox 16">
                <a:extLst>
                  <a:ext uri="{FF2B5EF4-FFF2-40B4-BE49-F238E27FC236}">
                    <a16:creationId xmlns:a16="http://schemas.microsoft.com/office/drawing/2014/main" id="{A0297EE9-8DBE-304A-EA98-E0B35B7D510A}"/>
                  </a:ext>
                </a:extLst>
              </p:cNvPr>
              <p:cNvSpPr txBox="1"/>
              <p:nvPr/>
            </p:nvSpPr>
            <p:spPr>
              <a:xfrm>
                <a:off x="3625646" y="2286840"/>
                <a:ext cx="286436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10%</a:t>
                </a:r>
              </a:p>
            </p:txBody>
          </p:sp>
          <p:sp>
            <p:nvSpPr>
              <p:cNvPr id="408" name="TextBox 17">
                <a:extLst>
                  <a:ext uri="{FF2B5EF4-FFF2-40B4-BE49-F238E27FC236}">
                    <a16:creationId xmlns:a16="http://schemas.microsoft.com/office/drawing/2014/main" id="{0C9863B1-A41B-E873-74D5-08856F74BAC9}"/>
                  </a:ext>
                </a:extLst>
              </p:cNvPr>
              <p:cNvSpPr txBox="1"/>
              <p:nvPr/>
            </p:nvSpPr>
            <p:spPr>
              <a:xfrm>
                <a:off x="3925523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20%</a:t>
                </a:r>
              </a:p>
            </p:txBody>
          </p:sp>
          <p:sp>
            <p:nvSpPr>
              <p:cNvPr id="409" name="TextBox 18">
                <a:extLst>
                  <a:ext uri="{FF2B5EF4-FFF2-40B4-BE49-F238E27FC236}">
                    <a16:creationId xmlns:a16="http://schemas.microsoft.com/office/drawing/2014/main" id="{A01941C9-B1B0-19ED-B844-52867491489A}"/>
                  </a:ext>
                </a:extLst>
              </p:cNvPr>
              <p:cNvSpPr txBox="1"/>
              <p:nvPr/>
            </p:nvSpPr>
            <p:spPr>
              <a:xfrm>
                <a:off x="4263530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30%</a:t>
                </a:r>
              </a:p>
            </p:txBody>
          </p:sp>
          <p:sp>
            <p:nvSpPr>
              <p:cNvPr id="410" name="TextBox 19">
                <a:extLst>
                  <a:ext uri="{FF2B5EF4-FFF2-40B4-BE49-F238E27FC236}">
                    <a16:creationId xmlns:a16="http://schemas.microsoft.com/office/drawing/2014/main" id="{166FA3B9-0567-0C7F-6F5B-713B7200E553}"/>
                  </a:ext>
                </a:extLst>
              </p:cNvPr>
              <p:cNvSpPr txBox="1"/>
              <p:nvPr/>
            </p:nvSpPr>
            <p:spPr>
              <a:xfrm>
                <a:off x="4601537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40%</a:t>
                </a:r>
              </a:p>
            </p:txBody>
          </p:sp>
          <p:sp>
            <p:nvSpPr>
              <p:cNvPr id="411" name="TextBox 20">
                <a:extLst>
                  <a:ext uri="{FF2B5EF4-FFF2-40B4-BE49-F238E27FC236}">
                    <a16:creationId xmlns:a16="http://schemas.microsoft.com/office/drawing/2014/main" id="{D3E79D06-6884-F47E-06B0-BC3389DACCA0}"/>
                  </a:ext>
                </a:extLst>
              </p:cNvPr>
              <p:cNvSpPr txBox="1"/>
              <p:nvPr/>
            </p:nvSpPr>
            <p:spPr>
              <a:xfrm>
                <a:off x="4939545" y="2286840"/>
                <a:ext cx="286436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50%</a:t>
                </a:r>
              </a:p>
            </p:txBody>
          </p:sp>
          <p:sp>
            <p:nvSpPr>
              <p:cNvPr id="412" name="TextBox 21">
                <a:extLst>
                  <a:ext uri="{FF2B5EF4-FFF2-40B4-BE49-F238E27FC236}">
                    <a16:creationId xmlns:a16="http://schemas.microsoft.com/office/drawing/2014/main" id="{505900CD-F61A-9618-A515-03515F931D51}"/>
                  </a:ext>
                </a:extLst>
              </p:cNvPr>
              <p:cNvSpPr txBox="1"/>
              <p:nvPr/>
            </p:nvSpPr>
            <p:spPr>
              <a:xfrm>
                <a:off x="5239421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60%</a:t>
                </a:r>
              </a:p>
            </p:txBody>
          </p:sp>
          <p:sp>
            <p:nvSpPr>
              <p:cNvPr id="413" name="TextBox 22">
                <a:extLst>
                  <a:ext uri="{FF2B5EF4-FFF2-40B4-BE49-F238E27FC236}">
                    <a16:creationId xmlns:a16="http://schemas.microsoft.com/office/drawing/2014/main" id="{70CEB148-8C55-988F-C12B-B07170F8BD11}"/>
                  </a:ext>
                </a:extLst>
              </p:cNvPr>
              <p:cNvSpPr txBox="1"/>
              <p:nvPr/>
            </p:nvSpPr>
            <p:spPr>
              <a:xfrm>
                <a:off x="5577429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70%</a:t>
                </a:r>
              </a:p>
            </p:txBody>
          </p:sp>
          <p:sp>
            <p:nvSpPr>
              <p:cNvPr id="414" name="TextBox 23">
                <a:extLst>
                  <a:ext uri="{FF2B5EF4-FFF2-40B4-BE49-F238E27FC236}">
                    <a16:creationId xmlns:a16="http://schemas.microsoft.com/office/drawing/2014/main" id="{D1412E55-09FF-C6C7-367E-68943B602AC6}"/>
                  </a:ext>
                </a:extLst>
              </p:cNvPr>
              <p:cNvSpPr txBox="1"/>
              <p:nvPr/>
            </p:nvSpPr>
            <p:spPr>
              <a:xfrm>
                <a:off x="5915437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80%</a:t>
                </a:r>
              </a:p>
            </p:txBody>
          </p:sp>
          <p:sp>
            <p:nvSpPr>
              <p:cNvPr id="415" name="TextBox 24">
                <a:extLst>
                  <a:ext uri="{FF2B5EF4-FFF2-40B4-BE49-F238E27FC236}">
                    <a16:creationId xmlns:a16="http://schemas.microsoft.com/office/drawing/2014/main" id="{7DF935F0-03CD-A40A-04ED-43C52A51ADEB}"/>
                  </a:ext>
                </a:extLst>
              </p:cNvPr>
              <p:cNvSpPr txBox="1"/>
              <p:nvPr/>
            </p:nvSpPr>
            <p:spPr>
              <a:xfrm>
                <a:off x="6253445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90%</a:t>
                </a:r>
              </a:p>
            </p:txBody>
          </p:sp>
          <p:sp>
            <p:nvSpPr>
              <p:cNvPr id="416" name="TextBox 25">
                <a:extLst>
                  <a:ext uri="{FF2B5EF4-FFF2-40B4-BE49-F238E27FC236}">
                    <a16:creationId xmlns:a16="http://schemas.microsoft.com/office/drawing/2014/main" id="{76803A61-C509-2182-C6EA-BA04CEFD023F}"/>
                  </a:ext>
                </a:extLst>
              </p:cNvPr>
              <p:cNvSpPr txBox="1"/>
              <p:nvPr/>
            </p:nvSpPr>
            <p:spPr>
              <a:xfrm>
                <a:off x="6591452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100%</a:t>
                </a:r>
              </a:p>
            </p:txBody>
          </p:sp>
          <p:sp>
            <p:nvSpPr>
              <p:cNvPr id="417" name="Freeform 27">
                <a:extLst>
                  <a:ext uri="{FF2B5EF4-FFF2-40B4-BE49-F238E27FC236}">
                    <a16:creationId xmlns:a16="http://schemas.microsoft.com/office/drawing/2014/main" id="{6FD44EB3-CC95-18C1-1702-AE3E319035C6}"/>
                  </a:ext>
                </a:extLst>
              </p:cNvPr>
              <p:cNvSpPr/>
              <p:nvPr/>
            </p:nvSpPr>
            <p:spPr>
              <a:xfrm>
                <a:off x="649365" y="2133886"/>
                <a:ext cx="2759653" cy="402752"/>
              </a:xfrm>
              <a:custGeom>
                <a:avLst/>
                <a:gdLst/>
                <a:ahLst/>
                <a:cxnLst/>
                <a:rect l="l" t="t" r="r" b="b"/>
                <a:pathLst>
                  <a:path w="37100157" h="5414504">
                    <a:moveTo>
                      <a:pt x="0" y="0"/>
                    </a:moveTo>
                    <a:lnTo>
                      <a:pt x="37100157" y="0"/>
                    </a:lnTo>
                    <a:lnTo>
                      <a:pt x="37100157" y="5414504"/>
                    </a:lnTo>
                    <a:lnTo>
                      <a:pt x="0" y="54145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18" name="Freeform 28">
                <a:extLst>
                  <a:ext uri="{FF2B5EF4-FFF2-40B4-BE49-F238E27FC236}">
                    <a16:creationId xmlns:a16="http://schemas.microsoft.com/office/drawing/2014/main" id="{32B4BB03-10DF-48F9-F64B-A7031BF136BD}"/>
                  </a:ext>
                </a:extLst>
              </p:cNvPr>
              <p:cNvSpPr/>
              <p:nvPr/>
            </p:nvSpPr>
            <p:spPr>
              <a:xfrm>
                <a:off x="643980" y="2128501"/>
                <a:ext cx="2770422" cy="413521"/>
              </a:xfrm>
              <a:custGeom>
                <a:avLst/>
                <a:gdLst/>
                <a:ahLst/>
                <a:cxnLst/>
                <a:rect l="l" t="t" r="r" b="b"/>
                <a:pathLst>
                  <a:path w="37244936" h="5559284">
                    <a:moveTo>
                      <a:pt x="37100157" y="5414504"/>
                    </a:moveTo>
                    <a:lnTo>
                      <a:pt x="37244936" y="5414504"/>
                    </a:lnTo>
                    <a:lnTo>
                      <a:pt x="37244936" y="5559284"/>
                    </a:lnTo>
                    <a:lnTo>
                      <a:pt x="37100157" y="5559284"/>
                    </a:lnTo>
                    <a:lnTo>
                      <a:pt x="37100157" y="5414504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5414504"/>
                    </a:lnTo>
                    <a:lnTo>
                      <a:pt x="0" y="5414504"/>
                    </a:lnTo>
                    <a:lnTo>
                      <a:pt x="0" y="144780"/>
                    </a:lnTo>
                    <a:close/>
                    <a:moveTo>
                      <a:pt x="0" y="5414504"/>
                    </a:moveTo>
                    <a:lnTo>
                      <a:pt x="144780" y="5414504"/>
                    </a:lnTo>
                    <a:lnTo>
                      <a:pt x="144780" y="5559284"/>
                    </a:lnTo>
                    <a:lnTo>
                      <a:pt x="0" y="5559284"/>
                    </a:lnTo>
                    <a:lnTo>
                      <a:pt x="0" y="5414504"/>
                    </a:lnTo>
                    <a:close/>
                    <a:moveTo>
                      <a:pt x="37100157" y="144780"/>
                    </a:moveTo>
                    <a:lnTo>
                      <a:pt x="37244936" y="144780"/>
                    </a:lnTo>
                    <a:lnTo>
                      <a:pt x="37244936" y="5414504"/>
                    </a:lnTo>
                    <a:lnTo>
                      <a:pt x="37100157" y="5414504"/>
                    </a:lnTo>
                    <a:lnTo>
                      <a:pt x="37100157" y="144780"/>
                    </a:lnTo>
                    <a:close/>
                    <a:moveTo>
                      <a:pt x="144780" y="5414504"/>
                    </a:moveTo>
                    <a:lnTo>
                      <a:pt x="37100157" y="5414504"/>
                    </a:lnTo>
                    <a:lnTo>
                      <a:pt x="37100157" y="5559284"/>
                    </a:lnTo>
                    <a:lnTo>
                      <a:pt x="144780" y="5559284"/>
                    </a:lnTo>
                    <a:lnTo>
                      <a:pt x="144780" y="5414504"/>
                    </a:lnTo>
                    <a:close/>
                    <a:moveTo>
                      <a:pt x="37100157" y="0"/>
                    </a:moveTo>
                    <a:lnTo>
                      <a:pt x="37244936" y="0"/>
                    </a:lnTo>
                    <a:lnTo>
                      <a:pt x="37244936" y="144780"/>
                    </a:lnTo>
                    <a:lnTo>
                      <a:pt x="37100157" y="144780"/>
                    </a:lnTo>
                    <a:lnTo>
                      <a:pt x="37100157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37100157" y="0"/>
                    </a:lnTo>
                    <a:lnTo>
                      <a:pt x="37100157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C2B39F"/>
              </a:solidFill>
            </p:spPr>
          </p:sp>
        </p:grpSp>
        <p:grpSp>
          <p:nvGrpSpPr>
            <p:cNvPr id="419" name="Group 418">
              <a:extLst>
                <a:ext uri="{FF2B5EF4-FFF2-40B4-BE49-F238E27FC236}">
                  <a16:creationId xmlns:a16="http://schemas.microsoft.com/office/drawing/2014/main" id="{26AC5437-9B03-825E-29EE-8E8F51301B79}"/>
                </a:ext>
              </a:extLst>
            </p:cNvPr>
            <p:cNvGrpSpPr/>
            <p:nvPr/>
          </p:nvGrpSpPr>
          <p:grpSpPr>
            <a:xfrm>
              <a:off x="643781" y="4246292"/>
              <a:ext cx="6272040" cy="413521"/>
              <a:chOff x="643980" y="2128501"/>
              <a:chExt cx="6272040" cy="413521"/>
            </a:xfrm>
          </p:grpSpPr>
          <p:sp>
            <p:nvSpPr>
              <p:cNvPr id="420" name="Freeform 5">
                <a:extLst>
                  <a:ext uri="{FF2B5EF4-FFF2-40B4-BE49-F238E27FC236}">
                    <a16:creationId xmlns:a16="http://schemas.microsoft.com/office/drawing/2014/main" id="{8600166C-D697-BCC2-9433-65C0D8918608}"/>
                  </a:ext>
                </a:extLst>
              </p:cNvPr>
              <p:cNvSpPr/>
              <p:nvPr/>
            </p:nvSpPr>
            <p:spPr>
              <a:xfrm>
                <a:off x="3593070" y="2128501"/>
                <a:ext cx="3318925" cy="413521"/>
              </a:xfrm>
              <a:custGeom>
                <a:avLst/>
                <a:gdLst/>
                <a:ahLst/>
                <a:cxnLst/>
                <a:rect l="l" t="t" r="r" b="b"/>
                <a:pathLst>
                  <a:path w="1049553" h="130769">
                    <a:moveTo>
                      <a:pt x="0" y="0"/>
                    </a:moveTo>
                    <a:lnTo>
                      <a:pt x="1049553" y="0"/>
                    </a:lnTo>
                    <a:lnTo>
                      <a:pt x="1049553" y="130769"/>
                    </a:lnTo>
                    <a:lnTo>
                      <a:pt x="0" y="13076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C2B39F"/>
                </a:solidFill>
              </a:ln>
            </p:spPr>
          </p:sp>
          <p:sp>
            <p:nvSpPr>
              <p:cNvPr id="421" name="AutoShape 7">
                <a:extLst>
                  <a:ext uri="{FF2B5EF4-FFF2-40B4-BE49-F238E27FC236}">
                    <a16:creationId xmlns:a16="http://schemas.microsoft.com/office/drawing/2014/main" id="{2E708AA3-F690-77B6-941C-9E03F749D3A4}"/>
                  </a:ext>
                </a:extLst>
              </p:cNvPr>
              <p:cNvSpPr/>
              <p:nvPr/>
            </p:nvSpPr>
            <p:spPr>
              <a:xfrm flipH="1">
                <a:off x="3921153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22" name="AutoShape 8">
                <a:extLst>
                  <a:ext uri="{FF2B5EF4-FFF2-40B4-BE49-F238E27FC236}">
                    <a16:creationId xmlns:a16="http://schemas.microsoft.com/office/drawing/2014/main" id="{F3E01965-5209-A2B1-4960-9AF73620C3ED}"/>
                  </a:ext>
                </a:extLst>
              </p:cNvPr>
              <p:cNvSpPr/>
              <p:nvPr/>
            </p:nvSpPr>
            <p:spPr>
              <a:xfrm flipH="1">
                <a:off x="4253998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23" name="AutoShape 9">
                <a:extLst>
                  <a:ext uri="{FF2B5EF4-FFF2-40B4-BE49-F238E27FC236}">
                    <a16:creationId xmlns:a16="http://schemas.microsoft.com/office/drawing/2014/main" id="{4C9247E2-3181-9E18-6D92-9D8D89FC001C}"/>
                  </a:ext>
                </a:extLst>
              </p:cNvPr>
              <p:cNvSpPr/>
              <p:nvPr/>
            </p:nvSpPr>
            <p:spPr>
              <a:xfrm flipH="1">
                <a:off x="4586843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24" name="AutoShape 10">
                <a:extLst>
                  <a:ext uri="{FF2B5EF4-FFF2-40B4-BE49-F238E27FC236}">
                    <a16:creationId xmlns:a16="http://schemas.microsoft.com/office/drawing/2014/main" id="{B4113187-47F1-719F-66CE-A89F1089294D}"/>
                  </a:ext>
                </a:extLst>
              </p:cNvPr>
              <p:cNvSpPr/>
              <p:nvPr/>
            </p:nvSpPr>
            <p:spPr>
              <a:xfrm>
                <a:off x="5252533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25" name="AutoShape 11">
                <a:extLst>
                  <a:ext uri="{FF2B5EF4-FFF2-40B4-BE49-F238E27FC236}">
                    <a16:creationId xmlns:a16="http://schemas.microsoft.com/office/drawing/2014/main" id="{0403E850-43F1-9CF3-F494-4274B887E911}"/>
                  </a:ext>
                </a:extLst>
              </p:cNvPr>
              <p:cNvSpPr/>
              <p:nvPr/>
            </p:nvSpPr>
            <p:spPr>
              <a:xfrm flipH="1">
                <a:off x="4919688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26" name="AutoShape 12">
                <a:extLst>
                  <a:ext uri="{FF2B5EF4-FFF2-40B4-BE49-F238E27FC236}">
                    <a16:creationId xmlns:a16="http://schemas.microsoft.com/office/drawing/2014/main" id="{9D60BA9E-BC08-505E-A5C2-59B3839008CE}"/>
                  </a:ext>
                </a:extLst>
              </p:cNvPr>
              <p:cNvSpPr/>
              <p:nvPr/>
            </p:nvSpPr>
            <p:spPr>
              <a:xfrm>
                <a:off x="5585378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27" name="AutoShape 13">
                <a:extLst>
                  <a:ext uri="{FF2B5EF4-FFF2-40B4-BE49-F238E27FC236}">
                    <a16:creationId xmlns:a16="http://schemas.microsoft.com/office/drawing/2014/main" id="{B3464B94-1FA5-814B-0B7D-744964C45A9B}"/>
                  </a:ext>
                </a:extLst>
              </p:cNvPr>
              <p:cNvSpPr/>
              <p:nvPr/>
            </p:nvSpPr>
            <p:spPr>
              <a:xfrm flipH="1">
                <a:off x="5918223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28" name="AutoShape 14">
                <a:extLst>
                  <a:ext uri="{FF2B5EF4-FFF2-40B4-BE49-F238E27FC236}">
                    <a16:creationId xmlns:a16="http://schemas.microsoft.com/office/drawing/2014/main" id="{98C03589-BA84-0F8A-5467-BE58B8443C43}"/>
                  </a:ext>
                </a:extLst>
              </p:cNvPr>
              <p:cNvSpPr/>
              <p:nvPr/>
            </p:nvSpPr>
            <p:spPr>
              <a:xfrm flipH="1">
                <a:off x="6251068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29" name="AutoShape 15">
                <a:extLst>
                  <a:ext uri="{FF2B5EF4-FFF2-40B4-BE49-F238E27FC236}">
                    <a16:creationId xmlns:a16="http://schemas.microsoft.com/office/drawing/2014/main" id="{A33EE15E-2958-A860-68AE-298C4AAFB9E2}"/>
                  </a:ext>
                </a:extLst>
              </p:cNvPr>
              <p:cNvSpPr/>
              <p:nvPr/>
            </p:nvSpPr>
            <p:spPr>
              <a:xfrm flipH="1">
                <a:off x="6583913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30" name="TextBox 16">
                <a:extLst>
                  <a:ext uri="{FF2B5EF4-FFF2-40B4-BE49-F238E27FC236}">
                    <a16:creationId xmlns:a16="http://schemas.microsoft.com/office/drawing/2014/main" id="{E6467429-2E8A-3335-DEAB-2C493D849D54}"/>
                  </a:ext>
                </a:extLst>
              </p:cNvPr>
              <p:cNvSpPr txBox="1"/>
              <p:nvPr/>
            </p:nvSpPr>
            <p:spPr>
              <a:xfrm>
                <a:off x="3625646" y="2286840"/>
                <a:ext cx="286436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10%</a:t>
                </a:r>
              </a:p>
            </p:txBody>
          </p:sp>
          <p:sp>
            <p:nvSpPr>
              <p:cNvPr id="431" name="TextBox 17">
                <a:extLst>
                  <a:ext uri="{FF2B5EF4-FFF2-40B4-BE49-F238E27FC236}">
                    <a16:creationId xmlns:a16="http://schemas.microsoft.com/office/drawing/2014/main" id="{F19778E9-0DA2-C44C-3823-5D0C775E29BA}"/>
                  </a:ext>
                </a:extLst>
              </p:cNvPr>
              <p:cNvSpPr txBox="1"/>
              <p:nvPr/>
            </p:nvSpPr>
            <p:spPr>
              <a:xfrm>
                <a:off x="3925523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20%</a:t>
                </a:r>
              </a:p>
            </p:txBody>
          </p:sp>
          <p:sp>
            <p:nvSpPr>
              <p:cNvPr id="432" name="TextBox 18">
                <a:extLst>
                  <a:ext uri="{FF2B5EF4-FFF2-40B4-BE49-F238E27FC236}">
                    <a16:creationId xmlns:a16="http://schemas.microsoft.com/office/drawing/2014/main" id="{1688D359-791A-B869-A318-BF52CBBE483C}"/>
                  </a:ext>
                </a:extLst>
              </p:cNvPr>
              <p:cNvSpPr txBox="1"/>
              <p:nvPr/>
            </p:nvSpPr>
            <p:spPr>
              <a:xfrm>
                <a:off x="4263530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30%</a:t>
                </a:r>
              </a:p>
            </p:txBody>
          </p:sp>
          <p:sp>
            <p:nvSpPr>
              <p:cNvPr id="433" name="TextBox 19">
                <a:extLst>
                  <a:ext uri="{FF2B5EF4-FFF2-40B4-BE49-F238E27FC236}">
                    <a16:creationId xmlns:a16="http://schemas.microsoft.com/office/drawing/2014/main" id="{DB22230B-8468-8399-8E61-2FB220E70315}"/>
                  </a:ext>
                </a:extLst>
              </p:cNvPr>
              <p:cNvSpPr txBox="1"/>
              <p:nvPr/>
            </p:nvSpPr>
            <p:spPr>
              <a:xfrm>
                <a:off x="4601537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40%</a:t>
                </a:r>
              </a:p>
            </p:txBody>
          </p:sp>
          <p:sp>
            <p:nvSpPr>
              <p:cNvPr id="434" name="TextBox 20">
                <a:extLst>
                  <a:ext uri="{FF2B5EF4-FFF2-40B4-BE49-F238E27FC236}">
                    <a16:creationId xmlns:a16="http://schemas.microsoft.com/office/drawing/2014/main" id="{48626670-EBBF-E59B-0045-2F568F18B062}"/>
                  </a:ext>
                </a:extLst>
              </p:cNvPr>
              <p:cNvSpPr txBox="1"/>
              <p:nvPr/>
            </p:nvSpPr>
            <p:spPr>
              <a:xfrm>
                <a:off x="4939545" y="2286840"/>
                <a:ext cx="286436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50%</a:t>
                </a:r>
              </a:p>
            </p:txBody>
          </p:sp>
          <p:sp>
            <p:nvSpPr>
              <p:cNvPr id="435" name="TextBox 21">
                <a:extLst>
                  <a:ext uri="{FF2B5EF4-FFF2-40B4-BE49-F238E27FC236}">
                    <a16:creationId xmlns:a16="http://schemas.microsoft.com/office/drawing/2014/main" id="{3549A92F-10B2-BC6F-39A3-66E89D36DF18}"/>
                  </a:ext>
                </a:extLst>
              </p:cNvPr>
              <p:cNvSpPr txBox="1"/>
              <p:nvPr/>
            </p:nvSpPr>
            <p:spPr>
              <a:xfrm>
                <a:off x="5239421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60%</a:t>
                </a:r>
              </a:p>
            </p:txBody>
          </p:sp>
          <p:sp>
            <p:nvSpPr>
              <p:cNvPr id="436" name="TextBox 22">
                <a:extLst>
                  <a:ext uri="{FF2B5EF4-FFF2-40B4-BE49-F238E27FC236}">
                    <a16:creationId xmlns:a16="http://schemas.microsoft.com/office/drawing/2014/main" id="{2EC0B643-715F-7A00-6022-037E2C1EE8B1}"/>
                  </a:ext>
                </a:extLst>
              </p:cNvPr>
              <p:cNvSpPr txBox="1"/>
              <p:nvPr/>
            </p:nvSpPr>
            <p:spPr>
              <a:xfrm>
                <a:off x="5577429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70%</a:t>
                </a:r>
              </a:p>
            </p:txBody>
          </p:sp>
          <p:sp>
            <p:nvSpPr>
              <p:cNvPr id="437" name="TextBox 23">
                <a:extLst>
                  <a:ext uri="{FF2B5EF4-FFF2-40B4-BE49-F238E27FC236}">
                    <a16:creationId xmlns:a16="http://schemas.microsoft.com/office/drawing/2014/main" id="{7224F79C-B2B8-C890-BC8B-C40B62974319}"/>
                  </a:ext>
                </a:extLst>
              </p:cNvPr>
              <p:cNvSpPr txBox="1"/>
              <p:nvPr/>
            </p:nvSpPr>
            <p:spPr>
              <a:xfrm>
                <a:off x="5915437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80%</a:t>
                </a:r>
              </a:p>
            </p:txBody>
          </p:sp>
          <p:sp>
            <p:nvSpPr>
              <p:cNvPr id="438" name="TextBox 24">
                <a:extLst>
                  <a:ext uri="{FF2B5EF4-FFF2-40B4-BE49-F238E27FC236}">
                    <a16:creationId xmlns:a16="http://schemas.microsoft.com/office/drawing/2014/main" id="{3E173F21-2447-A304-AF13-3391818BEE9A}"/>
                  </a:ext>
                </a:extLst>
              </p:cNvPr>
              <p:cNvSpPr txBox="1"/>
              <p:nvPr/>
            </p:nvSpPr>
            <p:spPr>
              <a:xfrm>
                <a:off x="6253445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90%</a:t>
                </a:r>
              </a:p>
            </p:txBody>
          </p:sp>
          <p:sp>
            <p:nvSpPr>
              <p:cNvPr id="439" name="TextBox 25">
                <a:extLst>
                  <a:ext uri="{FF2B5EF4-FFF2-40B4-BE49-F238E27FC236}">
                    <a16:creationId xmlns:a16="http://schemas.microsoft.com/office/drawing/2014/main" id="{98BE14F6-FF01-2526-604E-50F0B358E769}"/>
                  </a:ext>
                </a:extLst>
              </p:cNvPr>
              <p:cNvSpPr txBox="1"/>
              <p:nvPr/>
            </p:nvSpPr>
            <p:spPr>
              <a:xfrm>
                <a:off x="6591452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100%</a:t>
                </a:r>
              </a:p>
            </p:txBody>
          </p:sp>
          <p:sp>
            <p:nvSpPr>
              <p:cNvPr id="440" name="Freeform 27">
                <a:extLst>
                  <a:ext uri="{FF2B5EF4-FFF2-40B4-BE49-F238E27FC236}">
                    <a16:creationId xmlns:a16="http://schemas.microsoft.com/office/drawing/2014/main" id="{5042E989-7702-ADE1-2C8E-DA2F3891119B}"/>
                  </a:ext>
                </a:extLst>
              </p:cNvPr>
              <p:cNvSpPr/>
              <p:nvPr/>
            </p:nvSpPr>
            <p:spPr>
              <a:xfrm>
                <a:off x="649365" y="2133886"/>
                <a:ext cx="2759653" cy="402752"/>
              </a:xfrm>
              <a:custGeom>
                <a:avLst/>
                <a:gdLst/>
                <a:ahLst/>
                <a:cxnLst/>
                <a:rect l="l" t="t" r="r" b="b"/>
                <a:pathLst>
                  <a:path w="37100157" h="5414504">
                    <a:moveTo>
                      <a:pt x="0" y="0"/>
                    </a:moveTo>
                    <a:lnTo>
                      <a:pt x="37100157" y="0"/>
                    </a:lnTo>
                    <a:lnTo>
                      <a:pt x="37100157" y="5414504"/>
                    </a:lnTo>
                    <a:lnTo>
                      <a:pt x="0" y="54145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41" name="Freeform 28">
                <a:extLst>
                  <a:ext uri="{FF2B5EF4-FFF2-40B4-BE49-F238E27FC236}">
                    <a16:creationId xmlns:a16="http://schemas.microsoft.com/office/drawing/2014/main" id="{B485EFAD-A221-B962-8B31-1F1FA40FF28C}"/>
                  </a:ext>
                </a:extLst>
              </p:cNvPr>
              <p:cNvSpPr/>
              <p:nvPr/>
            </p:nvSpPr>
            <p:spPr>
              <a:xfrm>
                <a:off x="643980" y="2128501"/>
                <a:ext cx="2770422" cy="413521"/>
              </a:xfrm>
              <a:custGeom>
                <a:avLst/>
                <a:gdLst/>
                <a:ahLst/>
                <a:cxnLst/>
                <a:rect l="l" t="t" r="r" b="b"/>
                <a:pathLst>
                  <a:path w="37244936" h="5559284">
                    <a:moveTo>
                      <a:pt x="37100157" y="5414504"/>
                    </a:moveTo>
                    <a:lnTo>
                      <a:pt x="37244936" y="5414504"/>
                    </a:lnTo>
                    <a:lnTo>
                      <a:pt x="37244936" y="5559284"/>
                    </a:lnTo>
                    <a:lnTo>
                      <a:pt x="37100157" y="5559284"/>
                    </a:lnTo>
                    <a:lnTo>
                      <a:pt x="37100157" y="5414504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5414504"/>
                    </a:lnTo>
                    <a:lnTo>
                      <a:pt x="0" y="5414504"/>
                    </a:lnTo>
                    <a:lnTo>
                      <a:pt x="0" y="144780"/>
                    </a:lnTo>
                    <a:close/>
                    <a:moveTo>
                      <a:pt x="0" y="5414504"/>
                    </a:moveTo>
                    <a:lnTo>
                      <a:pt x="144780" y="5414504"/>
                    </a:lnTo>
                    <a:lnTo>
                      <a:pt x="144780" y="5559284"/>
                    </a:lnTo>
                    <a:lnTo>
                      <a:pt x="0" y="5559284"/>
                    </a:lnTo>
                    <a:lnTo>
                      <a:pt x="0" y="5414504"/>
                    </a:lnTo>
                    <a:close/>
                    <a:moveTo>
                      <a:pt x="37100157" y="144780"/>
                    </a:moveTo>
                    <a:lnTo>
                      <a:pt x="37244936" y="144780"/>
                    </a:lnTo>
                    <a:lnTo>
                      <a:pt x="37244936" y="5414504"/>
                    </a:lnTo>
                    <a:lnTo>
                      <a:pt x="37100157" y="5414504"/>
                    </a:lnTo>
                    <a:lnTo>
                      <a:pt x="37100157" y="144780"/>
                    </a:lnTo>
                    <a:close/>
                    <a:moveTo>
                      <a:pt x="144780" y="5414504"/>
                    </a:moveTo>
                    <a:lnTo>
                      <a:pt x="37100157" y="5414504"/>
                    </a:lnTo>
                    <a:lnTo>
                      <a:pt x="37100157" y="5559284"/>
                    </a:lnTo>
                    <a:lnTo>
                      <a:pt x="144780" y="5559284"/>
                    </a:lnTo>
                    <a:lnTo>
                      <a:pt x="144780" y="5414504"/>
                    </a:lnTo>
                    <a:close/>
                    <a:moveTo>
                      <a:pt x="37100157" y="0"/>
                    </a:moveTo>
                    <a:lnTo>
                      <a:pt x="37244936" y="0"/>
                    </a:lnTo>
                    <a:lnTo>
                      <a:pt x="37244936" y="144780"/>
                    </a:lnTo>
                    <a:lnTo>
                      <a:pt x="37100157" y="144780"/>
                    </a:lnTo>
                    <a:lnTo>
                      <a:pt x="37100157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37100157" y="0"/>
                    </a:lnTo>
                    <a:lnTo>
                      <a:pt x="37100157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C2B39F"/>
              </a:solidFill>
            </p:spPr>
          </p:sp>
        </p:grpSp>
        <p:grpSp>
          <p:nvGrpSpPr>
            <p:cNvPr id="442" name="Group 441">
              <a:extLst>
                <a:ext uri="{FF2B5EF4-FFF2-40B4-BE49-F238E27FC236}">
                  <a16:creationId xmlns:a16="http://schemas.microsoft.com/office/drawing/2014/main" id="{EF7F5107-2E0D-90DF-5752-7272828A7CCD}"/>
                </a:ext>
              </a:extLst>
            </p:cNvPr>
            <p:cNvGrpSpPr/>
            <p:nvPr/>
          </p:nvGrpSpPr>
          <p:grpSpPr>
            <a:xfrm>
              <a:off x="643781" y="9232900"/>
              <a:ext cx="6272040" cy="413521"/>
              <a:chOff x="643980" y="2128501"/>
              <a:chExt cx="6272040" cy="413521"/>
            </a:xfrm>
          </p:grpSpPr>
          <p:sp>
            <p:nvSpPr>
              <p:cNvPr id="443" name="Freeform 5">
                <a:extLst>
                  <a:ext uri="{FF2B5EF4-FFF2-40B4-BE49-F238E27FC236}">
                    <a16:creationId xmlns:a16="http://schemas.microsoft.com/office/drawing/2014/main" id="{F7C2DAF4-EE45-8210-FD5F-6908A771F274}"/>
                  </a:ext>
                </a:extLst>
              </p:cNvPr>
              <p:cNvSpPr/>
              <p:nvPr/>
            </p:nvSpPr>
            <p:spPr>
              <a:xfrm>
                <a:off x="3593070" y="2128501"/>
                <a:ext cx="3318925" cy="413521"/>
              </a:xfrm>
              <a:custGeom>
                <a:avLst/>
                <a:gdLst/>
                <a:ahLst/>
                <a:cxnLst/>
                <a:rect l="l" t="t" r="r" b="b"/>
                <a:pathLst>
                  <a:path w="1049553" h="130769">
                    <a:moveTo>
                      <a:pt x="0" y="0"/>
                    </a:moveTo>
                    <a:lnTo>
                      <a:pt x="1049553" y="0"/>
                    </a:lnTo>
                    <a:lnTo>
                      <a:pt x="1049553" y="130769"/>
                    </a:lnTo>
                    <a:lnTo>
                      <a:pt x="0" y="13076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C2B39F"/>
                </a:solidFill>
              </a:ln>
            </p:spPr>
          </p:sp>
          <p:sp>
            <p:nvSpPr>
              <p:cNvPr id="444" name="AutoShape 7">
                <a:extLst>
                  <a:ext uri="{FF2B5EF4-FFF2-40B4-BE49-F238E27FC236}">
                    <a16:creationId xmlns:a16="http://schemas.microsoft.com/office/drawing/2014/main" id="{8AC29092-8063-90DF-3DAF-BFF03382F66E}"/>
                  </a:ext>
                </a:extLst>
              </p:cNvPr>
              <p:cNvSpPr/>
              <p:nvPr/>
            </p:nvSpPr>
            <p:spPr>
              <a:xfrm flipH="1">
                <a:off x="3921153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45" name="AutoShape 8">
                <a:extLst>
                  <a:ext uri="{FF2B5EF4-FFF2-40B4-BE49-F238E27FC236}">
                    <a16:creationId xmlns:a16="http://schemas.microsoft.com/office/drawing/2014/main" id="{2276A3B0-9F00-BC08-62A4-326C30AFED5E}"/>
                  </a:ext>
                </a:extLst>
              </p:cNvPr>
              <p:cNvSpPr/>
              <p:nvPr/>
            </p:nvSpPr>
            <p:spPr>
              <a:xfrm flipH="1">
                <a:off x="4253998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46" name="AutoShape 9">
                <a:extLst>
                  <a:ext uri="{FF2B5EF4-FFF2-40B4-BE49-F238E27FC236}">
                    <a16:creationId xmlns:a16="http://schemas.microsoft.com/office/drawing/2014/main" id="{9C98CB05-AB15-0AA5-C50E-2C79BB520362}"/>
                  </a:ext>
                </a:extLst>
              </p:cNvPr>
              <p:cNvSpPr/>
              <p:nvPr/>
            </p:nvSpPr>
            <p:spPr>
              <a:xfrm flipH="1">
                <a:off x="4586843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47" name="AutoShape 10">
                <a:extLst>
                  <a:ext uri="{FF2B5EF4-FFF2-40B4-BE49-F238E27FC236}">
                    <a16:creationId xmlns:a16="http://schemas.microsoft.com/office/drawing/2014/main" id="{4635A994-FBFE-B537-0374-38EF924CEBD8}"/>
                  </a:ext>
                </a:extLst>
              </p:cNvPr>
              <p:cNvSpPr/>
              <p:nvPr/>
            </p:nvSpPr>
            <p:spPr>
              <a:xfrm>
                <a:off x="5252533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48" name="AutoShape 11">
                <a:extLst>
                  <a:ext uri="{FF2B5EF4-FFF2-40B4-BE49-F238E27FC236}">
                    <a16:creationId xmlns:a16="http://schemas.microsoft.com/office/drawing/2014/main" id="{235E22C0-F3A5-8799-18A0-8A5DB24423CF}"/>
                  </a:ext>
                </a:extLst>
              </p:cNvPr>
              <p:cNvSpPr/>
              <p:nvPr/>
            </p:nvSpPr>
            <p:spPr>
              <a:xfrm flipH="1">
                <a:off x="4919688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49" name="AutoShape 12">
                <a:extLst>
                  <a:ext uri="{FF2B5EF4-FFF2-40B4-BE49-F238E27FC236}">
                    <a16:creationId xmlns:a16="http://schemas.microsoft.com/office/drawing/2014/main" id="{1B04516F-1721-C26B-EF6A-4069AC7C700B}"/>
                  </a:ext>
                </a:extLst>
              </p:cNvPr>
              <p:cNvSpPr/>
              <p:nvPr/>
            </p:nvSpPr>
            <p:spPr>
              <a:xfrm>
                <a:off x="5585378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50" name="AutoShape 13">
                <a:extLst>
                  <a:ext uri="{FF2B5EF4-FFF2-40B4-BE49-F238E27FC236}">
                    <a16:creationId xmlns:a16="http://schemas.microsoft.com/office/drawing/2014/main" id="{4881C2B5-7A1F-DFC5-667C-6DBE18CDD1D3}"/>
                  </a:ext>
                </a:extLst>
              </p:cNvPr>
              <p:cNvSpPr/>
              <p:nvPr/>
            </p:nvSpPr>
            <p:spPr>
              <a:xfrm flipH="1">
                <a:off x="5918223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51" name="AutoShape 14">
                <a:extLst>
                  <a:ext uri="{FF2B5EF4-FFF2-40B4-BE49-F238E27FC236}">
                    <a16:creationId xmlns:a16="http://schemas.microsoft.com/office/drawing/2014/main" id="{98F31B3E-85DC-FA5D-027E-0178A13A2168}"/>
                  </a:ext>
                </a:extLst>
              </p:cNvPr>
              <p:cNvSpPr/>
              <p:nvPr/>
            </p:nvSpPr>
            <p:spPr>
              <a:xfrm flipH="1">
                <a:off x="6251068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52" name="AutoShape 15">
                <a:extLst>
                  <a:ext uri="{FF2B5EF4-FFF2-40B4-BE49-F238E27FC236}">
                    <a16:creationId xmlns:a16="http://schemas.microsoft.com/office/drawing/2014/main" id="{E7DA29E8-2850-D277-6B63-A674D152D6FC}"/>
                  </a:ext>
                </a:extLst>
              </p:cNvPr>
              <p:cNvSpPr/>
              <p:nvPr/>
            </p:nvSpPr>
            <p:spPr>
              <a:xfrm flipH="1">
                <a:off x="6583913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53" name="TextBox 16">
                <a:extLst>
                  <a:ext uri="{FF2B5EF4-FFF2-40B4-BE49-F238E27FC236}">
                    <a16:creationId xmlns:a16="http://schemas.microsoft.com/office/drawing/2014/main" id="{7C2DC9BB-E3B3-4372-69D9-71D9815AF680}"/>
                  </a:ext>
                </a:extLst>
              </p:cNvPr>
              <p:cNvSpPr txBox="1"/>
              <p:nvPr/>
            </p:nvSpPr>
            <p:spPr>
              <a:xfrm>
                <a:off x="3625646" y="2286840"/>
                <a:ext cx="286436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10%</a:t>
                </a:r>
              </a:p>
            </p:txBody>
          </p:sp>
          <p:sp>
            <p:nvSpPr>
              <p:cNvPr id="454" name="TextBox 17">
                <a:extLst>
                  <a:ext uri="{FF2B5EF4-FFF2-40B4-BE49-F238E27FC236}">
                    <a16:creationId xmlns:a16="http://schemas.microsoft.com/office/drawing/2014/main" id="{CB602BFB-3C83-B585-E6CE-B9A8094A4FCE}"/>
                  </a:ext>
                </a:extLst>
              </p:cNvPr>
              <p:cNvSpPr txBox="1"/>
              <p:nvPr/>
            </p:nvSpPr>
            <p:spPr>
              <a:xfrm>
                <a:off x="3925523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20%</a:t>
                </a:r>
              </a:p>
            </p:txBody>
          </p:sp>
          <p:sp>
            <p:nvSpPr>
              <p:cNvPr id="455" name="TextBox 18">
                <a:extLst>
                  <a:ext uri="{FF2B5EF4-FFF2-40B4-BE49-F238E27FC236}">
                    <a16:creationId xmlns:a16="http://schemas.microsoft.com/office/drawing/2014/main" id="{D1A8450C-C097-4B16-DCAD-35CFC34E4DAA}"/>
                  </a:ext>
                </a:extLst>
              </p:cNvPr>
              <p:cNvSpPr txBox="1"/>
              <p:nvPr/>
            </p:nvSpPr>
            <p:spPr>
              <a:xfrm>
                <a:off x="4263530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30%</a:t>
                </a:r>
              </a:p>
            </p:txBody>
          </p:sp>
          <p:sp>
            <p:nvSpPr>
              <p:cNvPr id="456" name="TextBox 19">
                <a:extLst>
                  <a:ext uri="{FF2B5EF4-FFF2-40B4-BE49-F238E27FC236}">
                    <a16:creationId xmlns:a16="http://schemas.microsoft.com/office/drawing/2014/main" id="{12FABA6C-DE40-A1AD-9329-BAAEF6782C7A}"/>
                  </a:ext>
                </a:extLst>
              </p:cNvPr>
              <p:cNvSpPr txBox="1"/>
              <p:nvPr/>
            </p:nvSpPr>
            <p:spPr>
              <a:xfrm>
                <a:off x="4601537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40%</a:t>
                </a:r>
              </a:p>
            </p:txBody>
          </p:sp>
          <p:sp>
            <p:nvSpPr>
              <p:cNvPr id="457" name="TextBox 20">
                <a:extLst>
                  <a:ext uri="{FF2B5EF4-FFF2-40B4-BE49-F238E27FC236}">
                    <a16:creationId xmlns:a16="http://schemas.microsoft.com/office/drawing/2014/main" id="{59133064-59BD-6795-B6C8-7546FB57AD75}"/>
                  </a:ext>
                </a:extLst>
              </p:cNvPr>
              <p:cNvSpPr txBox="1"/>
              <p:nvPr/>
            </p:nvSpPr>
            <p:spPr>
              <a:xfrm>
                <a:off x="4939545" y="2286840"/>
                <a:ext cx="286436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50%</a:t>
                </a:r>
              </a:p>
            </p:txBody>
          </p:sp>
          <p:sp>
            <p:nvSpPr>
              <p:cNvPr id="458" name="TextBox 21">
                <a:extLst>
                  <a:ext uri="{FF2B5EF4-FFF2-40B4-BE49-F238E27FC236}">
                    <a16:creationId xmlns:a16="http://schemas.microsoft.com/office/drawing/2014/main" id="{0D1F5B18-8B6D-FCD7-A50D-6C0583218F7D}"/>
                  </a:ext>
                </a:extLst>
              </p:cNvPr>
              <p:cNvSpPr txBox="1"/>
              <p:nvPr/>
            </p:nvSpPr>
            <p:spPr>
              <a:xfrm>
                <a:off x="5239421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60%</a:t>
                </a:r>
              </a:p>
            </p:txBody>
          </p:sp>
          <p:sp>
            <p:nvSpPr>
              <p:cNvPr id="459" name="TextBox 22">
                <a:extLst>
                  <a:ext uri="{FF2B5EF4-FFF2-40B4-BE49-F238E27FC236}">
                    <a16:creationId xmlns:a16="http://schemas.microsoft.com/office/drawing/2014/main" id="{A224FD95-0144-700D-2F5A-5B4D64FCC838}"/>
                  </a:ext>
                </a:extLst>
              </p:cNvPr>
              <p:cNvSpPr txBox="1"/>
              <p:nvPr/>
            </p:nvSpPr>
            <p:spPr>
              <a:xfrm>
                <a:off x="5577429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70%</a:t>
                </a:r>
              </a:p>
            </p:txBody>
          </p:sp>
          <p:sp>
            <p:nvSpPr>
              <p:cNvPr id="460" name="TextBox 23">
                <a:extLst>
                  <a:ext uri="{FF2B5EF4-FFF2-40B4-BE49-F238E27FC236}">
                    <a16:creationId xmlns:a16="http://schemas.microsoft.com/office/drawing/2014/main" id="{A95AE030-33DE-D4F6-2EB3-78B49649557C}"/>
                  </a:ext>
                </a:extLst>
              </p:cNvPr>
              <p:cNvSpPr txBox="1"/>
              <p:nvPr/>
            </p:nvSpPr>
            <p:spPr>
              <a:xfrm>
                <a:off x="5915437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80%</a:t>
                </a:r>
              </a:p>
            </p:txBody>
          </p:sp>
          <p:sp>
            <p:nvSpPr>
              <p:cNvPr id="461" name="TextBox 24">
                <a:extLst>
                  <a:ext uri="{FF2B5EF4-FFF2-40B4-BE49-F238E27FC236}">
                    <a16:creationId xmlns:a16="http://schemas.microsoft.com/office/drawing/2014/main" id="{619B7E5B-B511-05CC-3560-B315C8D75E05}"/>
                  </a:ext>
                </a:extLst>
              </p:cNvPr>
              <p:cNvSpPr txBox="1"/>
              <p:nvPr/>
            </p:nvSpPr>
            <p:spPr>
              <a:xfrm>
                <a:off x="6253445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90%</a:t>
                </a:r>
              </a:p>
            </p:txBody>
          </p:sp>
          <p:sp>
            <p:nvSpPr>
              <p:cNvPr id="462" name="TextBox 25">
                <a:extLst>
                  <a:ext uri="{FF2B5EF4-FFF2-40B4-BE49-F238E27FC236}">
                    <a16:creationId xmlns:a16="http://schemas.microsoft.com/office/drawing/2014/main" id="{2A7823E4-9F6F-C829-B93E-7A0B27C644A8}"/>
                  </a:ext>
                </a:extLst>
              </p:cNvPr>
              <p:cNvSpPr txBox="1"/>
              <p:nvPr/>
            </p:nvSpPr>
            <p:spPr>
              <a:xfrm>
                <a:off x="6591452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100%</a:t>
                </a:r>
              </a:p>
            </p:txBody>
          </p:sp>
          <p:sp>
            <p:nvSpPr>
              <p:cNvPr id="463" name="Freeform 27">
                <a:extLst>
                  <a:ext uri="{FF2B5EF4-FFF2-40B4-BE49-F238E27FC236}">
                    <a16:creationId xmlns:a16="http://schemas.microsoft.com/office/drawing/2014/main" id="{43D5F65B-E0D4-EBD8-B89A-5B04DDB02C26}"/>
                  </a:ext>
                </a:extLst>
              </p:cNvPr>
              <p:cNvSpPr/>
              <p:nvPr/>
            </p:nvSpPr>
            <p:spPr>
              <a:xfrm>
                <a:off x="649365" y="2133886"/>
                <a:ext cx="2759653" cy="402752"/>
              </a:xfrm>
              <a:custGeom>
                <a:avLst/>
                <a:gdLst/>
                <a:ahLst/>
                <a:cxnLst/>
                <a:rect l="l" t="t" r="r" b="b"/>
                <a:pathLst>
                  <a:path w="37100157" h="5414504">
                    <a:moveTo>
                      <a:pt x="0" y="0"/>
                    </a:moveTo>
                    <a:lnTo>
                      <a:pt x="37100157" y="0"/>
                    </a:lnTo>
                    <a:lnTo>
                      <a:pt x="37100157" y="5414504"/>
                    </a:lnTo>
                    <a:lnTo>
                      <a:pt x="0" y="54145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64" name="Freeform 28">
                <a:extLst>
                  <a:ext uri="{FF2B5EF4-FFF2-40B4-BE49-F238E27FC236}">
                    <a16:creationId xmlns:a16="http://schemas.microsoft.com/office/drawing/2014/main" id="{189EC096-5BA4-838D-540E-13413B9941DB}"/>
                  </a:ext>
                </a:extLst>
              </p:cNvPr>
              <p:cNvSpPr/>
              <p:nvPr/>
            </p:nvSpPr>
            <p:spPr>
              <a:xfrm>
                <a:off x="643980" y="2128501"/>
                <a:ext cx="2770422" cy="413521"/>
              </a:xfrm>
              <a:custGeom>
                <a:avLst/>
                <a:gdLst/>
                <a:ahLst/>
                <a:cxnLst/>
                <a:rect l="l" t="t" r="r" b="b"/>
                <a:pathLst>
                  <a:path w="37244936" h="5559284">
                    <a:moveTo>
                      <a:pt x="37100157" y="5414504"/>
                    </a:moveTo>
                    <a:lnTo>
                      <a:pt x="37244936" y="5414504"/>
                    </a:lnTo>
                    <a:lnTo>
                      <a:pt x="37244936" y="5559284"/>
                    </a:lnTo>
                    <a:lnTo>
                      <a:pt x="37100157" y="5559284"/>
                    </a:lnTo>
                    <a:lnTo>
                      <a:pt x="37100157" y="5414504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5414504"/>
                    </a:lnTo>
                    <a:lnTo>
                      <a:pt x="0" y="5414504"/>
                    </a:lnTo>
                    <a:lnTo>
                      <a:pt x="0" y="144780"/>
                    </a:lnTo>
                    <a:close/>
                    <a:moveTo>
                      <a:pt x="0" y="5414504"/>
                    </a:moveTo>
                    <a:lnTo>
                      <a:pt x="144780" y="5414504"/>
                    </a:lnTo>
                    <a:lnTo>
                      <a:pt x="144780" y="5559284"/>
                    </a:lnTo>
                    <a:lnTo>
                      <a:pt x="0" y="5559284"/>
                    </a:lnTo>
                    <a:lnTo>
                      <a:pt x="0" y="5414504"/>
                    </a:lnTo>
                    <a:close/>
                    <a:moveTo>
                      <a:pt x="37100157" y="144780"/>
                    </a:moveTo>
                    <a:lnTo>
                      <a:pt x="37244936" y="144780"/>
                    </a:lnTo>
                    <a:lnTo>
                      <a:pt x="37244936" y="5414504"/>
                    </a:lnTo>
                    <a:lnTo>
                      <a:pt x="37100157" y="5414504"/>
                    </a:lnTo>
                    <a:lnTo>
                      <a:pt x="37100157" y="144780"/>
                    </a:lnTo>
                    <a:close/>
                    <a:moveTo>
                      <a:pt x="144780" y="5414504"/>
                    </a:moveTo>
                    <a:lnTo>
                      <a:pt x="37100157" y="5414504"/>
                    </a:lnTo>
                    <a:lnTo>
                      <a:pt x="37100157" y="5559284"/>
                    </a:lnTo>
                    <a:lnTo>
                      <a:pt x="144780" y="5559284"/>
                    </a:lnTo>
                    <a:lnTo>
                      <a:pt x="144780" y="5414504"/>
                    </a:lnTo>
                    <a:close/>
                    <a:moveTo>
                      <a:pt x="37100157" y="0"/>
                    </a:moveTo>
                    <a:lnTo>
                      <a:pt x="37244936" y="0"/>
                    </a:lnTo>
                    <a:lnTo>
                      <a:pt x="37244936" y="144780"/>
                    </a:lnTo>
                    <a:lnTo>
                      <a:pt x="37100157" y="144780"/>
                    </a:lnTo>
                    <a:lnTo>
                      <a:pt x="37100157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37100157" y="0"/>
                    </a:lnTo>
                    <a:lnTo>
                      <a:pt x="37100157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C2B39F"/>
              </a:solidFill>
            </p:spPr>
          </p:sp>
        </p:grpSp>
        <p:grpSp>
          <p:nvGrpSpPr>
            <p:cNvPr id="465" name="Group 464">
              <a:extLst>
                <a:ext uri="{FF2B5EF4-FFF2-40B4-BE49-F238E27FC236}">
                  <a16:creationId xmlns:a16="http://schemas.microsoft.com/office/drawing/2014/main" id="{3F017651-4404-736C-412E-CCC1176FB2F1}"/>
                </a:ext>
              </a:extLst>
            </p:cNvPr>
            <p:cNvGrpSpPr/>
            <p:nvPr/>
          </p:nvGrpSpPr>
          <p:grpSpPr>
            <a:xfrm>
              <a:off x="643781" y="4800359"/>
              <a:ext cx="6272040" cy="413521"/>
              <a:chOff x="643980" y="2128501"/>
              <a:chExt cx="6272040" cy="413521"/>
            </a:xfrm>
          </p:grpSpPr>
          <p:sp>
            <p:nvSpPr>
              <p:cNvPr id="466" name="Freeform 5">
                <a:extLst>
                  <a:ext uri="{FF2B5EF4-FFF2-40B4-BE49-F238E27FC236}">
                    <a16:creationId xmlns:a16="http://schemas.microsoft.com/office/drawing/2014/main" id="{E0219818-EAC3-A71C-1C5C-7870494E64D3}"/>
                  </a:ext>
                </a:extLst>
              </p:cNvPr>
              <p:cNvSpPr/>
              <p:nvPr/>
            </p:nvSpPr>
            <p:spPr>
              <a:xfrm>
                <a:off x="3593070" y="2128501"/>
                <a:ext cx="3318925" cy="413521"/>
              </a:xfrm>
              <a:custGeom>
                <a:avLst/>
                <a:gdLst/>
                <a:ahLst/>
                <a:cxnLst/>
                <a:rect l="l" t="t" r="r" b="b"/>
                <a:pathLst>
                  <a:path w="1049553" h="130769">
                    <a:moveTo>
                      <a:pt x="0" y="0"/>
                    </a:moveTo>
                    <a:lnTo>
                      <a:pt x="1049553" y="0"/>
                    </a:lnTo>
                    <a:lnTo>
                      <a:pt x="1049553" y="130769"/>
                    </a:lnTo>
                    <a:lnTo>
                      <a:pt x="0" y="13076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C2B39F"/>
                </a:solidFill>
              </a:ln>
            </p:spPr>
          </p:sp>
          <p:sp>
            <p:nvSpPr>
              <p:cNvPr id="467" name="AutoShape 7">
                <a:extLst>
                  <a:ext uri="{FF2B5EF4-FFF2-40B4-BE49-F238E27FC236}">
                    <a16:creationId xmlns:a16="http://schemas.microsoft.com/office/drawing/2014/main" id="{87679E19-167F-2831-52D3-1EBA59C9648C}"/>
                  </a:ext>
                </a:extLst>
              </p:cNvPr>
              <p:cNvSpPr/>
              <p:nvPr/>
            </p:nvSpPr>
            <p:spPr>
              <a:xfrm flipH="1">
                <a:off x="3921153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68" name="AutoShape 8">
                <a:extLst>
                  <a:ext uri="{FF2B5EF4-FFF2-40B4-BE49-F238E27FC236}">
                    <a16:creationId xmlns:a16="http://schemas.microsoft.com/office/drawing/2014/main" id="{9ACAC9F3-D228-C1EE-3779-B0878FA43086}"/>
                  </a:ext>
                </a:extLst>
              </p:cNvPr>
              <p:cNvSpPr/>
              <p:nvPr/>
            </p:nvSpPr>
            <p:spPr>
              <a:xfrm flipH="1">
                <a:off x="4253998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69" name="AutoShape 9">
                <a:extLst>
                  <a:ext uri="{FF2B5EF4-FFF2-40B4-BE49-F238E27FC236}">
                    <a16:creationId xmlns:a16="http://schemas.microsoft.com/office/drawing/2014/main" id="{C4099E87-7A5B-BAD7-A184-5CC4E107B472}"/>
                  </a:ext>
                </a:extLst>
              </p:cNvPr>
              <p:cNvSpPr/>
              <p:nvPr/>
            </p:nvSpPr>
            <p:spPr>
              <a:xfrm flipH="1">
                <a:off x="4586843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70" name="AutoShape 10">
                <a:extLst>
                  <a:ext uri="{FF2B5EF4-FFF2-40B4-BE49-F238E27FC236}">
                    <a16:creationId xmlns:a16="http://schemas.microsoft.com/office/drawing/2014/main" id="{962C7778-C2F7-3E2B-BB1A-02C22C4F3D7C}"/>
                  </a:ext>
                </a:extLst>
              </p:cNvPr>
              <p:cNvSpPr/>
              <p:nvPr/>
            </p:nvSpPr>
            <p:spPr>
              <a:xfrm>
                <a:off x="5252533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71" name="AutoShape 11">
                <a:extLst>
                  <a:ext uri="{FF2B5EF4-FFF2-40B4-BE49-F238E27FC236}">
                    <a16:creationId xmlns:a16="http://schemas.microsoft.com/office/drawing/2014/main" id="{1A2EF2D4-87C2-78D8-39D1-683BD01C00BF}"/>
                  </a:ext>
                </a:extLst>
              </p:cNvPr>
              <p:cNvSpPr/>
              <p:nvPr/>
            </p:nvSpPr>
            <p:spPr>
              <a:xfrm flipH="1">
                <a:off x="4919688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72" name="AutoShape 12">
                <a:extLst>
                  <a:ext uri="{FF2B5EF4-FFF2-40B4-BE49-F238E27FC236}">
                    <a16:creationId xmlns:a16="http://schemas.microsoft.com/office/drawing/2014/main" id="{7A61C100-F176-5B84-B7DF-54D7F66F5D60}"/>
                  </a:ext>
                </a:extLst>
              </p:cNvPr>
              <p:cNvSpPr/>
              <p:nvPr/>
            </p:nvSpPr>
            <p:spPr>
              <a:xfrm>
                <a:off x="5585378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73" name="AutoShape 13">
                <a:extLst>
                  <a:ext uri="{FF2B5EF4-FFF2-40B4-BE49-F238E27FC236}">
                    <a16:creationId xmlns:a16="http://schemas.microsoft.com/office/drawing/2014/main" id="{694631BE-B878-D07E-2A68-6E6D4681FBCE}"/>
                  </a:ext>
                </a:extLst>
              </p:cNvPr>
              <p:cNvSpPr/>
              <p:nvPr/>
            </p:nvSpPr>
            <p:spPr>
              <a:xfrm flipH="1">
                <a:off x="5918223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74" name="AutoShape 14">
                <a:extLst>
                  <a:ext uri="{FF2B5EF4-FFF2-40B4-BE49-F238E27FC236}">
                    <a16:creationId xmlns:a16="http://schemas.microsoft.com/office/drawing/2014/main" id="{EA788DCA-49B3-6849-93DE-1790294DA1C0}"/>
                  </a:ext>
                </a:extLst>
              </p:cNvPr>
              <p:cNvSpPr/>
              <p:nvPr/>
            </p:nvSpPr>
            <p:spPr>
              <a:xfrm flipH="1">
                <a:off x="6251068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75" name="AutoShape 15">
                <a:extLst>
                  <a:ext uri="{FF2B5EF4-FFF2-40B4-BE49-F238E27FC236}">
                    <a16:creationId xmlns:a16="http://schemas.microsoft.com/office/drawing/2014/main" id="{001C7FEC-64BF-E367-3302-AAB1BB906A72}"/>
                  </a:ext>
                </a:extLst>
              </p:cNvPr>
              <p:cNvSpPr/>
              <p:nvPr/>
            </p:nvSpPr>
            <p:spPr>
              <a:xfrm flipH="1">
                <a:off x="6583913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76" name="TextBox 16">
                <a:extLst>
                  <a:ext uri="{FF2B5EF4-FFF2-40B4-BE49-F238E27FC236}">
                    <a16:creationId xmlns:a16="http://schemas.microsoft.com/office/drawing/2014/main" id="{9F4D8F5C-B91A-C61F-1882-EDBBB616EF1C}"/>
                  </a:ext>
                </a:extLst>
              </p:cNvPr>
              <p:cNvSpPr txBox="1"/>
              <p:nvPr/>
            </p:nvSpPr>
            <p:spPr>
              <a:xfrm>
                <a:off x="3625646" y="2286840"/>
                <a:ext cx="286436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10%</a:t>
                </a:r>
              </a:p>
            </p:txBody>
          </p:sp>
          <p:sp>
            <p:nvSpPr>
              <p:cNvPr id="477" name="TextBox 17">
                <a:extLst>
                  <a:ext uri="{FF2B5EF4-FFF2-40B4-BE49-F238E27FC236}">
                    <a16:creationId xmlns:a16="http://schemas.microsoft.com/office/drawing/2014/main" id="{B2321C71-7F7F-E1C3-F531-59C18F4CA7DA}"/>
                  </a:ext>
                </a:extLst>
              </p:cNvPr>
              <p:cNvSpPr txBox="1"/>
              <p:nvPr/>
            </p:nvSpPr>
            <p:spPr>
              <a:xfrm>
                <a:off x="3925523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20%</a:t>
                </a:r>
              </a:p>
            </p:txBody>
          </p:sp>
          <p:sp>
            <p:nvSpPr>
              <p:cNvPr id="478" name="TextBox 18">
                <a:extLst>
                  <a:ext uri="{FF2B5EF4-FFF2-40B4-BE49-F238E27FC236}">
                    <a16:creationId xmlns:a16="http://schemas.microsoft.com/office/drawing/2014/main" id="{B029EB46-9D51-263C-0FD5-1F0B4778322D}"/>
                  </a:ext>
                </a:extLst>
              </p:cNvPr>
              <p:cNvSpPr txBox="1"/>
              <p:nvPr/>
            </p:nvSpPr>
            <p:spPr>
              <a:xfrm>
                <a:off x="4263530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30%</a:t>
                </a:r>
              </a:p>
            </p:txBody>
          </p:sp>
          <p:sp>
            <p:nvSpPr>
              <p:cNvPr id="479" name="TextBox 19">
                <a:extLst>
                  <a:ext uri="{FF2B5EF4-FFF2-40B4-BE49-F238E27FC236}">
                    <a16:creationId xmlns:a16="http://schemas.microsoft.com/office/drawing/2014/main" id="{2630CFC7-52AA-C0D4-7159-8E61418A8B99}"/>
                  </a:ext>
                </a:extLst>
              </p:cNvPr>
              <p:cNvSpPr txBox="1"/>
              <p:nvPr/>
            </p:nvSpPr>
            <p:spPr>
              <a:xfrm>
                <a:off x="4601537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40%</a:t>
                </a:r>
              </a:p>
            </p:txBody>
          </p:sp>
          <p:sp>
            <p:nvSpPr>
              <p:cNvPr id="480" name="TextBox 20">
                <a:extLst>
                  <a:ext uri="{FF2B5EF4-FFF2-40B4-BE49-F238E27FC236}">
                    <a16:creationId xmlns:a16="http://schemas.microsoft.com/office/drawing/2014/main" id="{0607E75C-F8F4-6DB4-05FE-BADCD9C5138B}"/>
                  </a:ext>
                </a:extLst>
              </p:cNvPr>
              <p:cNvSpPr txBox="1"/>
              <p:nvPr/>
            </p:nvSpPr>
            <p:spPr>
              <a:xfrm>
                <a:off x="4939545" y="2286840"/>
                <a:ext cx="286436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50%</a:t>
                </a:r>
              </a:p>
            </p:txBody>
          </p:sp>
          <p:sp>
            <p:nvSpPr>
              <p:cNvPr id="481" name="TextBox 21">
                <a:extLst>
                  <a:ext uri="{FF2B5EF4-FFF2-40B4-BE49-F238E27FC236}">
                    <a16:creationId xmlns:a16="http://schemas.microsoft.com/office/drawing/2014/main" id="{76666EE1-BBA9-C0BE-646C-47BAE9045274}"/>
                  </a:ext>
                </a:extLst>
              </p:cNvPr>
              <p:cNvSpPr txBox="1"/>
              <p:nvPr/>
            </p:nvSpPr>
            <p:spPr>
              <a:xfrm>
                <a:off x="5239421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60%</a:t>
                </a:r>
              </a:p>
            </p:txBody>
          </p:sp>
          <p:sp>
            <p:nvSpPr>
              <p:cNvPr id="482" name="TextBox 22">
                <a:extLst>
                  <a:ext uri="{FF2B5EF4-FFF2-40B4-BE49-F238E27FC236}">
                    <a16:creationId xmlns:a16="http://schemas.microsoft.com/office/drawing/2014/main" id="{B8E9E6DD-1B15-B7F5-1064-C3C8A0B19FD5}"/>
                  </a:ext>
                </a:extLst>
              </p:cNvPr>
              <p:cNvSpPr txBox="1"/>
              <p:nvPr/>
            </p:nvSpPr>
            <p:spPr>
              <a:xfrm>
                <a:off x="5577429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70%</a:t>
                </a:r>
              </a:p>
            </p:txBody>
          </p:sp>
          <p:sp>
            <p:nvSpPr>
              <p:cNvPr id="483" name="TextBox 23">
                <a:extLst>
                  <a:ext uri="{FF2B5EF4-FFF2-40B4-BE49-F238E27FC236}">
                    <a16:creationId xmlns:a16="http://schemas.microsoft.com/office/drawing/2014/main" id="{3DD7B7CD-B7C6-411E-E37D-37846A177576}"/>
                  </a:ext>
                </a:extLst>
              </p:cNvPr>
              <p:cNvSpPr txBox="1"/>
              <p:nvPr/>
            </p:nvSpPr>
            <p:spPr>
              <a:xfrm>
                <a:off x="5915437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80%</a:t>
                </a:r>
              </a:p>
            </p:txBody>
          </p:sp>
          <p:sp>
            <p:nvSpPr>
              <p:cNvPr id="484" name="TextBox 24">
                <a:extLst>
                  <a:ext uri="{FF2B5EF4-FFF2-40B4-BE49-F238E27FC236}">
                    <a16:creationId xmlns:a16="http://schemas.microsoft.com/office/drawing/2014/main" id="{3487B908-F3D2-12AF-F48F-F0845DA3929E}"/>
                  </a:ext>
                </a:extLst>
              </p:cNvPr>
              <p:cNvSpPr txBox="1"/>
              <p:nvPr/>
            </p:nvSpPr>
            <p:spPr>
              <a:xfrm>
                <a:off x="6253445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90%</a:t>
                </a:r>
              </a:p>
            </p:txBody>
          </p:sp>
          <p:sp>
            <p:nvSpPr>
              <p:cNvPr id="485" name="TextBox 25">
                <a:extLst>
                  <a:ext uri="{FF2B5EF4-FFF2-40B4-BE49-F238E27FC236}">
                    <a16:creationId xmlns:a16="http://schemas.microsoft.com/office/drawing/2014/main" id="{9BC2E0D9-48E8-3130-8C3C-BECF9FC0B636}"/>
                  </a:ext>
                </a:extLst>
              </p:cNvPr>
              <p:cNvSpPr txBox="1"/>
              <p:nvPr/>
            </p:nvSpPr>
            <p:spPr>
              <a:xfrm>
                <a:off x="6591452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100%</a:t>
                </a:r>
              </a:p>
            </p:txBody>
          </p:sp>
          <p:sp>
            <p:nvSpPr>
              <p:cNvPr id="486" name="Freeform 27">
                <a:extLst>
                  <a:ext uri="{FF2B5EF4-FFF2-40B4-BE49-F238E27FC236}">
                    <a16:creationId xmlns:a16="http://schemas.microsoft.com/office/drawing/2014/main" id="{D0BF9DA1-6109-1529-9BEA-84363C6574D6}"/>
                  </a:ext>
                </a:extLst>
              </p:cNvPr>
              <p:cNvSpPr/>
              <p:nvPr/>
            </p:nvSpPr>
            <p:spPr>
              <a:xfrm>
                <a:off x="649365" y="2133886"/>
                <a:ext cx="2759653" cy="402752"/>
              </a:xfrm>
              <a:custGeom>
                <a:avLst/>
                <a:gdLst/>
                <a:ahLst/>
                <a:cxnLst/>
                <a:rect l="l" t="t" r="r" b="b"/>
                <a:pathLst>
                  <a:path w="37100157" h="5414504">
                    <a:moveTo>
                      <a:pt x="0" y="0"/>
                    </a:moveTo>
                    <a:lnTo>
                      <a:pt x="37100157" y="0"/>
                    </a:lnTo>
                    <a:lnTo>
                      <a:pt x="37100157" y="5414504"/>
                    </a:lnTo>
                    <a:lnTo>
                      <a:pt x="0" y="54145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87" name="Freeform 28">
                <a:extLst>
                  <a:ext uri="{FF2B5EF4-FFF2-40B4-BE49-F238E27FC236}">
                    <a16:creationId xmlns:a16="http://schemas.microsoft.com/office/drawing/2014/main" id="{24A0ECAD-8ADE-9175-AE97-4436C134DAB0}"/>
                  </a:ext>
                </a:extLst>
              </p:cNvPr>
              <p:cNvSpPr/>
              <p:nvPr/>
            </p:nvSpPr>
            <p:spPr>
              <a:xfrm>
                <a:off x="643980" y="2128501"/>
                <a:ext cx="2770422" cy="413521"/>
              </a:xfrm>
              <a:custGeom>
                <a:avLst/>
                <a:gdLst/>
                <a:ahLst/>
                <a:cxnLst/>
                <a:rect l="l" t="t" r="r" b="b"/>
                <a:pathLst>
                  <a:path w="37244936" h="5559284">
                    <a:moveTo>
                      <a:pt x="37100157" y="5414504"/>
                    </a:moveTo>
                    <a:lnTo>
                      <a:pt x="37244936" y="5414504"/>
                    </a:lnTo>
                    <a:lnTo>
                      <a:pt x="37244936" y="5559284"/>
                    </a:lnTo>
                    <a:lnTo>
                      <a:pt x="37100157" y="5559284"/>
                    </a:lnTo>
                    <a:lnTo>
                      <a:pt x="37100157" y="5414504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5414504"/>
                    </a:lnTo>
                    <a:lnTo>
                      <a:pt x="0" y="5414504"/>
                    </a:lnTo>
                    <a:lnTo>
                      <a:pt x="0" y="144780"/>
                    </a:lnTo>
                    <a:close/>
                    <a:moveTo>
                      <a:pt x="0" y="5414504"/>
                    </a:moveTo>
                    <a:lnTo>
                      <a:pt x="144780" y="5414504"/>
                    </a:lnTo>
                    <a:lnTo>
                      <a:pt x="144780" y="5559284"/>
                    </a:lnTo>
                    <a:lnTo>
                      <a:pt x="0" y="5559284"/>
                    </a:lnTo>
                    <a:lnTo>
                      <a:pt x="0" y="5414504"/>
                    </a:lnTo>
                    <a:close/>
                    <a:moveTo>
                      <a:pt x="37100157" y="144780"/>
                    </a:moveTo>
                    <a:lnTo>
                      <a:pt x="37244936" y="144780"/>
                    </a:lnTo>
                    <a:lnTo>
                      <a:pt x="37244936" y="5414504"/>
                    </a:lnTo>
                    <a:lnTo>
                      <a:pt x="37100157" y="5414504"/>
                    </a:lnTo>
                    <a:lnTo>
                      <a:pt x="37100157" y="144780"/>
                    </a:lnTo>
                    <a:close/>
                    <a:moveTo>
                      <a:pt x="144780" y="5414504"/>
                    </a:moveTo>
                    <a:lnTo>
                      <a:pt x="37100157" y="5414504"/>
                    </a:lnTo>
                    <a:lnTo>
                      <a:pt x="37100157" y="5559284"/>
                    </a:lnTo>
                    <a:lnTo>
                      <a:pt x="144780" y="5559284"/>
                    </a:lnTo>
                    <a:lnTo>
                      <a:pt x="144780" y="5414504"/>
                    </a:lnTo>
                    <a:close/>
                    <a:moveTo>
                      <a:pt x="37100157" y="0"/>
                    </a:moveTo>
                    <a:lnTo>
                      <a:pt x="37244936" y="0"/>
                    </a:lnTo>
                    <a:lnTo>
                      <a:pt x="37244936" y="144780"/>
                    </a:lnTo>
                    <a:lnTo>
                      <a:pt x="37100157" y="144780"/>
                    </a:lnTo>
                    <a:lnTo>
                      <a:pt x="37100157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37100157" y="0"/>
                    </a:lnTo>
                    <a:lnTo>
                      <a:pt x="37100157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C2B39F"/>
              </a:solidFill>
            </p:spPr>
          </p:sp>
        </p:grpSp>
        <p:grpSp>
          <p:nvGrpSpPr>
            <p:cNvPr id="488" name="Group 487">
              <a:extLst>
                <a:ext uri="{FF2B5EF4-FFF2-40B4-BE49-F238E27FC236}">
                  <a16:creationId xmlns:a16="http://schemas.microsoft.com/office/drawing/2014/main" id="{170DC5E4-0988-10B0-F07D-E4BA8130B858}"/>
                </a:ext>
              </a:extLst>
            </p:cNvPr>
            <p:cNvGrpSpPr/>
            <p:nvPr/>
          </p:nvGrpSpPr>
          <p:grpSpPr>
            <a:xfrm>
              <a:off x="643781" y="5354426"/>
              <a:ext cx="6272040" cy="413521"/>
              <a:chOff x="643980" y="2128501"/>
              <a:chExt cx="6272040" cy="413521"/>
            </a:xfrm>
          </p:grpSpPr>
          <p:sp>
            <p:nvSpPr>
              <p:cNvPr id="489" name="Freeform 5">
                <a:extLst>
                  <a:ext uri="{FF2B5EF4-FFF2-40B4-BE49-F238E27FC236}">
                    <a16:creationId xmlns:a16="http://schemas.microsoft.com/office/drawing/2014/main" id="{B7368E56-0FB2-585E-986E-F3FB852AFE72}"/>
                  </a:ext>
                </a:extLst>
              </p:cNvPr>
              <p:cNvSpPr/>
              <p:nvPr/>
            </p:nvSpPr>
            <p:spPr>
              <a:xfrm>
                <a:off x="3593070" y="2128501"/>
                <a:ext cx="3318925" cy="413521"/>
              </a:xfrm>
              <a:custGeom>
                <a:avLst/>
                <a:gdLst/>
                <a:ahLst/>
                <a:cxnLst/>
                <a:rect l="l" t="t" r="r" b="b"/>
                <a:pathLst>
                  <a:path w="1049553" h="130769">
                    <a:moveTo>
                      <a:pt x="0" y="0"/>
                    </a:moveTo>
                    <a:lnTo>
                      <a:pt x="1049553" y="0"/>
                    </a:lnTo>
                    <a:lnTo>
                      <a:pt x="1049553" y="130769"/>
                    </a:lnTo>
                    <a:lnTo>
                      <a:pt x="0" y="13076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C2B39F"/>
                </a:solidFill>
              </a:ln>
            </p:spPr>
          </p:sp>
          <p:sp>
            <p:nvSpPr>
              <p:cNvPr id="490" name="AutoShape 7">
                <a:extLst>
                  <a:ext uri="{FF2B5EF4-FFF2-40B4-BE49-F238E27FC236}">
                    <a16:creationId xmlns:a16="http://schemas.microsoft.com/office/drawing/2014/main" id="{F129BB8C-35E4-9A7A-3B92-9B2BDB244344}"/>
                  </a:ext>
                </a:extLst>
              </p:cNvPr>
              <p:cNvSpPr/>
              <p:nvPr/>
            </p:nvSpPr>
            <p:spPr>
              <a:xfrm flipH="1">
                <a:off x="3921153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91" name="AutoShape 8">
                <a:extLst>
                  <a:ext uri="{FF2B5EF4-FFF2-40B4-BE49-F238E27FC236}">
                    <a16:creationId xmlns:a16="http://schemas.microsoft.com/office/drawing/2014/main" id="{9ADF9634-F5DF-BC6D-25C8-22A480415B7D}"/>
                  </a:ext>
                </a:extLst>
              </p:cNvPr>
              <p:cNvSpPr/>
              <p:nvPr/>
            </p:nvSpPr>
            <p:spPr>
              <a:xfrm flipH="1">
                <a:off x="4253998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92" name="AutoShape 9">
                <a:extLst>
                  <a:ext uri="{FF2B5EF4-FFF2-40B4-BE49-F238E27FC236}">
                    <a16:creationId xmlns:a16="http://schemas.microsoft.com/office/drawing/2014/main" id="{D33E21ED-9DA1-24C5-EBE9-0AD74086FA07}"/>
                  </a:ext>
                </a:extLst>
              </p:cNvPr>
              <p:cNvSpPr/>
              <p:nvPr/>
            </p:nvSpPr>
            <p:spPr>
              <a:xfrm flipH="1">
                <a:off x="4586843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93" name="AutoShape 10">
                <a:extLst>
                  <a:ext uri="{FF2B5EF4-FFF2-40B4-BE49-F238E27FC236}">
                    <a16:creationId xmlns:a16="http://schemas.microsoft.com/office/drawing/2014/main" id="{BC8040CE-A448-B87D-C532-7D2B84CD3F7C}"/>
                  </a:ext>
                </a:extLst>
              </p:cNvPr>
              <p:cNvSpPr/>
              <p:nvPr/>
            </p:nvSpPr>
            <p:spPr>
              <a:xfrm>
                <a:off x="5252533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94" name="AutoShape 11">
                <a:extLst>
                  <a:ext uri="{FF2B5EF4-FFF2-40B4-BE49-F238E27FC236}">
                    <a16:creationId xmlns:a16="http://schemas.microsoft.com/office/drawing/2014/main" id="{A51C06B4-E537-DB99-5C5C-5B9567919F20}"/>
                  </a:ext>
                </a:extLst>
              </p:cNvPr>
              <p:cNvSpPr/>
              <p:nvPr/>
            </p:nvSpPr>
            <p:spPr>
              <a:xfrm flipH="1">
                <a:off x="4919688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95" name="AutoShape 12">
                <a:extLst>
                  <a:ext uri="{FF2B5EF4-FFF2-40B4-BE49-F238E27FC236}">
                    <a16:creationId xmlns:a16="http://schemas.microsoft.com/office/drawing/2014/main" id="{ECBA456B-F8B6-3846-012E-A888BBD5F3BD}"/>
                  </a:ext>
                </a:extLst>
              </p:cNvPr>
              <p:cNvSpPr/>
              <p:nvPr/>
            </p:nvSpPr>
            <p:spPr>
              <a:xfrm>
                <a:off x="5585378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96" name="AutoShape 13">
                <a:extLst>
                  <a:ext uri="{FF2B5EF4-FFF2-40B4-BE49-F238E27FC236}">
                    <a16:creationId xmlns:a16="http://schemas.microsoft.com/office/drawing/2014/main" id="{92E57423-186B-F6E7-3ED3-6A632600135B}"/>
                  </a:ext>
                </a:extLst>
              </p:cNvPr>
              <p:cNvSpPr/>
              <p:nvPr/>
            </p:nvSpPr>
            <p:spPr>
              <a:xfrm flipH="1">
                <a:off x="5918223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97" name="AutoShape 14">
                <a:extLst>
                  <a:ext uri="{FF2B5EF4-FFF2-40B4-BE49-F238E27FC236}">
                    <a16:creationId xmlns:a16="http://schemas.microsoft.com/office/drawing/2014/main" id="{959345B8-A690-6FBE-5421-0A5A56F7AA1A}"/>
                  </a:ext>
                </a:extLst>
              </p:cNvPr>
              <p:cNvSpPr/>
              <p:nvPr/>
            </p:nvSpPr>
            <p:spPr>
              <a:xfrm flipH="1">
                <a:off x="6251068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98" name="AutoShape 15">
                <a:extLst>
                  <a:ext uri="{FF2B5EF4-FFF2-40B4-BE49-F238E27FC236}">
                    <a16:creationId xmlns:a16="http://schemas.microsoft.com/office/drawing/2014/main" id="{81946ED2-EEEC-AF9D-E184-D7E01D25FE65}"/>
                  </a:ext>
                </a:extLst>
              </p:cNvPr>
              <p:cNvSpPr/>
              <p:nvPr/>
            </p:nvSpPr>
            <p:spPr>
              <a:xfrm flipH="1">
                <a:off x="6583913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99" name="TextBox 16">
                <a:extLst>
                  <a:ext uri="{FF2B5EF4-FFF2-40B4-BE49-F238E27FC236}">
                    <a16:creationId xmlns:a16="http://schemas.microsoft.com/office/drawing/2014/main" id="{D8C3F9BA-CBC6-2216-3508-4BA01A1427CF}"/>
                  </a:ext>
                </a:extLst>
              </p:cNvPr>
              <p:cNvSpPr txBox="1"/>
              <p:nvPr/>
            </p:nvSpPr>
            <p:spPr>
              <a:xfrm>
                <a:off x="3625646" y="2286840"/>
                <a:ext cx="286436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10%</a:t>
                </a:r>
              </a:p>
            </p:txBody>
          </p:sp>
          <p:sp>
            <p:nvSpPr>
              <p:cNvPr id="500" name="TextBox 17">
                <a:extLst>
                  <a:ext uri="{FF2B5EF4-FFF2-40B4-BE49-F238E27FC236}">
                    <a16:creationId xmlns:a16="http://schemas.microsoft.com/office/drawing/2014/main" id="{7FB35E9A-C7FD-C743-E34F-33103720C558}"/>
                  </a:ext>
                </a:extLst>
              </p:cNvPr>
              <p:cNvSpPr txBox="1"/>
              <p:nvPr/>
            </p:nvSpPr>
            <p:spPr>
              <a:xfrm>
                <a:off x="3925523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20%</a:t>
                </a:r>
              </a:p>
            </p:txBody>
          </p:sp>
          <p:sp>
            <p:nvSpPr>
              <p:cNvPr id="501" name="TextBox 18">
                <a:extLst>
                  <a:ext uri="{FF2B5EF4-FFF2-40B4-BE49-F238E27FC236}">
                    <a16:creationId xmlns:a16="http://schemas.microsoft.com/office/drawing/2014/main" id="{C8B42AE7-87C2-270B-6D90-43FB32EB2D01}"/>
                  </a:ext>
                </a:extLst>
              </p:cNvPr>
              <p:cNvSpPr txBox="1"/>
              <p:nvPr/>
            </p:nvSpPr>
            <p:spPr>
              <a:xfrm>
                <a:off x="4263530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30%</a:t>
                </a:r>
              </a:p>
            </p:txBody>
          </p:sp>
          <p:sp>
            <p:nvSpPr>
              <p:cNvPr id="502" name="TextBox 19">
                <a:extLst>
                  <a:ext uri="{FF2B5EF4-FFF2-40B4-BE49-F238E27FC236}">
                    <a16:creationId xmlns:a16="http://schemas.microsoft.com/office/drawing/2014/main" id="{E4557602-E5E9-4865-5EC7-07A5398DA15D}"/>
                  </a:ext>
                </a:extLst>
              </p:cNvPr>
              <p:cNvSpPr txBox="1"/>
              <p:nvPr/>
            </p:nvSpPr>
            <p:spPr>
              <a:xfrm>
                <a:off x="4601537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40%</a:t>
                </a:r>
              </a:p>
            </p:txBody>
          </p:sp>
          <p:sp>
            <p:nvSpPr>
              <p:cNvPr id="503" name="TextBox 20">
                <a:extLst>
                  <a:ext uri="{FF2B5EF4-FFF2-40B4-BE49-F238E27FC236}">
                    <a16:creationId xmlns:a16="http://schemas.microsoft.com/office/drawing/2014/main" id="{B96F68EA-C7B7-F869-3193-539D0B474DBD}"/>
                  </a:ext>
                </a:extLst>
              </p:cNvPr>
              <p:cNvSpPr txBox="1"/>
              <p:nvPr/>
            </p:nvSpPr>
            <p:spPr>
              <a:xfrm>
                <a:off x="4939545" y="2286840"/>
                <a:ext cx="286436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50%</a:t>
                </a:r>
              </a:p>
            </p:txBody>
          </p:sp>
          <p:sp>
            <p:nvSpPr>
              <p:cNvPr id="504" name="TextBox 21">
                <a:extLst>
                  <a:ext uri="{FF2B5EF4-FFF2-40B4-BE49-F238E27FC236}">
                    <a16:creationId xmlns:a16="http://schemas.microsoft.com/office/drawing/2014/main" id="{6D0DF40B-A8F6-A3DC-D1F6-35BB2EDF7567}"/>
                  </a:ext>
                </a:extLst>
              </p:cNvPr>
              <p:cNvSpPr txBox="1"/>
              <p:nvPr/>
            </p:nvSpPr>
            <p:spPr>
              <a:xfrm>
                <a:off x="5239421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60%</a:t>
                </a:r>
              </a:p>
            </p:txBody>
          </p:sp>
          <p:sp>
            <p:nvSpPr>
              <p:cNvPr id="505" name="TextBox 22">
                <a:extLst>
                  <a:ext uri="{FF2B5EF4-FFF2-40B4-BE49-F238E27FC236}">
                    <a16:creationId xmlns:a16="http://schemas.microsoft.com/office/drawing/2014/main" id="{488E466C-683B-09C4-74A2-BA7E2CB9525A}"/>
                  </a:ext>
                </a:extLst>
              </p:cNvPr>
              <p:cNvSpPr txBox="1"/>
              <p:nvPr/>
            </p:nvSpPr>
            <p:spPr>
              <a:xfrm>
                <a:off x="5577429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70%</a:t>
                </a:r>
              </a:p>
            </p:txBody>
          </p:sp>
          <p:sp>
            <p:nvSpPr>
              <p:cNvPr id="506" name="TextBox 23">
                <a:extLst>
                  <a:ext uri="{FF2B5EF4-FFF2-40B4-BE49-F238E27FC236}">
                    <a16:creationId xmlns:a16="http://schemas.microsoft.com/office/drawing/2014/main" id="{DBCC5DDF-5175-F576-5022-AF34166B9CA9}"/>
                  </a:ext>
                </a:extLst>
              </p:cNvPr>
              <p:cNvSpPr txBox="1"/>
              <p:nvPr/>
            </p:nvSpPr>
            <p:spPr>
              <a:xfrm>
                <a:off x="5915437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80%</a:t>
                </a:r>
              </a:p>
            </p:txBody>
          </p:sp>
          <p:sp>
            <p:nvSpPr>
              <p:cNvPr id="507" name="TextBox 24">
                <a:extLst>
                  <a:ext uri="{FF2B5EF4-FFF2-40B4-BE49-F238E27FC236}">
                    <a16:creationId xmlns:a16="http://schemas.microsoft.com/office/drawing/2014/main" id="{F949D6D5-AA4A-4AF2-E0AF-DED89B18D10F}"/>
                  </a:ext>
                </a:extLst>
              </p:cNvPr>
              <p:cNvSpPr txBox="1"/>
              <p:nvPr/>
            </p:nvSpPr>
            <p:spPr>
              <a:xfrm>
                <a:off x="6253445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90%</a:t>
                </a:r>
              </a:p>
            </p:txBody>
          </p:sp>
          <p:sp>
            <p:nvSpPr>
              <p:cNvPr id="508" name="TextBox 25">
                <a:extLst>
                  <a:ext uri="{FF2B5EF4-FFF2-40B4-BE49-F238E27FC236}">
                    <a16:creationId xmlns:a16="http://schemas.microsoft.com/office/drawing/2014/main" id="{6E5E2967-9560-48B7-6DC3-EA31CD4751D8}"/>
                  </a:ext>
                </a:extLst>
              </p:cNvPr>
              <p:cNvSpPr txBox="1"/>
              <p:nvPr/>
            </p:nvSpPr>
            <p:spPr>
              <a:xfrm>
                <a:off x="6591452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100%</a:t>
                </a:r>
              </a:p>
            </p:txBody>
          </p:sp>
          <p:sp>
            <p:nvSpPr>
              <p:cNvPr id="509" name="Freeform 27">
                <a:extLst>
                  <a:ext uri="{FF2B5EF4-FFF2-40B4-BE49-F238E27FC236}">
                    <a16:creationId xmlns:a16="http://schemas.microsoft.com/office/drawing/2014/main" id="{F1E76721-F801-6B63-59EE-8866ED05684A}"/>
                  </a:ext>
                </a:extLst>
              </p:cNvPr>
              <p:cNvSpPr/>
              <p:nvPr/>
            </p:nvSpPr>
            <p:spPr>
              <a:xfrm>
                <a:off x="649365" y="2133886"/>
                <a:ext cx="2759653" cy="402752"/>
              </a:xfrm>
              <a:custGeom>
                <a:avLst/>
                <a:gdLst/>
                <a:ahLst/>
                <a:cxnLst/>
                <a:rect l="l" t="t" r="r" b="b"/>
                <a:pathLst>
                  <a:path w="37100157" h="5414504">
                    <a:moveTo>
                      <a:pt x="0" y="0"/>
                    </a:moveTo>
                    <a:lnTo>
                      <a:pt x="37100157" y="0"/>
                    </a:lnTo>
                    <a:lnTo>
                      <a:pt x="37100157" y="5414504"/>
                    </a:lnTo>
                    <a:lnTo>
                      <a:pt x="0" y="54145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510" name="Freeform 28">
                <a:extLst>
                  <a:ext uri="{FF2B5EF4-FFF2-40B4-BE49-F238E27FC236}">
                    <a16:creationId xmlns:a16="http://schemas.microsoft.com/office/drawing/2014/main" id="{7DB77C98-4A6B-A57B-2243-A3E3DCFB5303}"/>
                  </a:ext>
                </a:extLst>
              </p:cNvPr>
              <p:cNvSpPr/>
              <p:nvPr/>
            </p:nvSpPr>
            <p:spPr>
              <a:xfrm>
                <a:off x="643980" y="2128501"/>
                <a:ext cx="2770422" cy="413521"/>
              </a:xfrm>
              <a:custGeom>
                <a:avLst/>
                <a:gdLst/>
                <a:ahLst/>
                <a:cxnLst/>
                <a:rect l="l" t="t" r="r" b="b"/>
                <a:pathLst>
                  <a:path w="37244936" h="5559284">
                    <a:moveTo>
                      <a:pt x="37100157" y="5414504"/>
                    </a:moveTo>
                    <a:lnTo>
                      <a:pt x="37244936" y="5414504"/>
                    </a:lnTo>
                    <a:lnTo>
                      <a:pt x="37244936" y="5559284"/>
                    </a:lnTo>
                    <a:lnTo>
                      <a:pt x="37100157" y="5559284"/>
                    </a:lnTo>
                    <a:lnTo>
                      <a:pt x="37100157" y="5414504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5414504"/>
                    </a:lnTo>
                    <a:lnTo>
                      <a:pt x="0" y="5414504"/>
                    </a:lnTo>
                    <a:lnTo>
                      <a:pt x="0" y="144780"/>
                    </a:lnTo>
                    <a:close/>
                    <a:moveTo>
                      <a:pt x="0" y="5414504"/>
                    </a:moveTo>
                    <a:lnTo>
                      <a:pt x="144780" y="5414504"/>
                    </a:lnTo>
                    <a:lnTo>
                      <a:pt x="144780" y="5559284"/>
                    </a:lnTo>
                    <a:lnTo>
                      <a:pt x="0" y="5559284"/>
                    </a:lnTo>
                    <a:lnTo>
                      <a:pt x="0" y="5414504"/>
                    </a:lnTo>
                    <a:close/>
                    <a:moveTo>
                      <a:pt x="37100157" y="144780"/>
                    </a:moveTo>
                    <a:lnTo>
                      <a:pt x="37244936" y="144780"/>
                    </a:lnTo>
                    <a:lnTo>
                      <a:pt x="37244936" y="5414504"/>
                    </a:lnTo>
                    <a:lnTo>
                      <a:pt x="37100157" y="5414504"/>
                    </a:lnTo>
                    <a:lnTo>
                      <a:pt x="37100157" y="144780"/>
                    </a:lnTo>
                    <a:close/>
                    <a:moveTo>
                      <a:pt x="144780" y="5414504"/>
                    </a:moveTo>
                    <a:lnTo>
                      <a:pt x="37100157" y="5414504"/>
                    </a:lnTo>
                    <a:lnTo>
                      <a:pt x="37100157" y="5559284"/>
                    </a:lnTo>
                    <a:lnTo>
                      <a:pt x="144780" y="5559284"/>
                    </a:lnTo>
                    <a:lnTo>
                      <a:pt x="144780" y="5414504"/>
                    </a:lnTo>
                    <a:close/>
                    <a:moveTo>
                      <a:pt x="37100157" y="0"/>
                    </a:moveTo>
                    <a:lnTo>
                      <a:pt x="37244936" y="0"/>
                    </a:lnTo>
                    <a:lnTo>
                      <a:pt x="37244936" y="144780"/>
                    </a:lnTo>
                    <a:lnTo>
                      <a:pt x="37100157" y="144780"/>
                    </a:lnTo>
                    <a:lnTo>
                      <a:pt x="37100157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37100157" y="0"/>
                    </a:lnTo>
                    <a:lnTo>
                      <a:pt x="37100157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C2B39F"/>
              </a:solidFill>
            </p:spPr>
          </p:sp>
        </p:grpSp>
        <p:grpSp>
          <p:nvGrpSpPr>
            <p:cNvPr id="511" name="Group 510">
              <a:extLst>
                <a:ext uri="{FF2B5EF4-FFF2-40B4-BE49-F238E27FC236}">
                  <a16:creationId xmlns:a16="http://schemas.microsoft.com/office/drawing/2014/main" id="{7ACDD00C-F58F-FF1F-8B88-034F2FC52E72}"/>
                </a:ext>
              </a:extLst>
            </p:cNvPr>
            <p:cNvGrpSpPr/>
            <p:nvPr/>
          </p:nvGrpSpPr>
          <p:grpSpPr>
            <a:xfrm>
              <a:off x="643781" y="5908493"/>
              <a:ext cx="6272040" cy="413521"/>
              <a:chOff x="643980" y="2128501"/>
              <a:chExt cx="6272040" cy="413521"/>
            </a:xfrm>
          </p:grpSpPr>
          <p:sp>
            <p:nvSpPr>
              <p:cNvPr id="512" name="Freeform 5">
                <a:extLst>
                  <a:ext uri="{FF2B5EF4-FFF2-40B4-BE49-F238E27FC236}">
                    <a16:creationId xmlns:a16="http://schemas.microsoft.com/office/drawing/2014/main" id="{289BF2E3-AF16-B0F3-9F5A-B8DEF082904E}"/>
                  </a:ext>
                </a:extLst>
              </p:cNvPr>
              <p:cNvSpPr/>
              <p:nvPr/>
            </p:nvSpPr>
            <p:spPr>
              <a:xfrm>
                <a:off x="3593070" y="2128501"/>
                <a:ext cx="3318925" cy="413521"/>
              </a:xfrm>
              <a:custGeom>
                <a:avLst/>
                <a:gdLst/>
                <a:ahLst/>
                <a:cxnLst/>
                <a:rect l="l" t="t" r="r" b="b"/>
                <a:pathLst>
                  <a:path w="1049553" h="130769">
                    <a:moveTo>
                      <a:pt x="0" y="0"/>
                    </a:moveTo>
                    <a:lnTo>
                      <a:pt x="1049553" y="0"/>
                    </a:lnTo>
                    <a:lnTo>
                      <a:pt x="1049553" y="130769"/>
                    </a:lnTo>
                    <a:lnTo>
                      <a:pt x="0" y="13076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C2B39F"/>
                </a:solidFill>
              </a:ln>
            </p:spPr>
          </p:sp>
          <p:sp>
            <p:nvSpPr>
              <p:cNvPr id="513" name="AutoShape 7">
                <a:extLst>
                  <a:ext uri="{FF2B5EF4-FFF2-40B4-BE49-F238E27FC236}">
                    <a16:creationId xmlns:a16="http://schemas.microsoft.com/office/drawing/2014/main" id="{877663EC-CB42-01B4-A336-BEB334B1ACD6}"/>
                  </a:ext>
                </a:extLst>
              </p:cNvPr>
              <p:cNvSpPr/>
              <p:nvPr/>
            </p:nvSpPr>
            <p:spPr>
              <a:xfrm flipH="1">
                <a:off x="3921153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514" name="AutoShape 8">
                <a:extLst>
                  <a:ext uri="{FF2B5EF4-FFF2-40B4-BE49-F238E27FC236}">
                    <a16:creationId xmlns:a16="http://schemas.microsoft.com/office/drawing/2014/main" id="{71A61ACB-A599-4880-9E56-DF895DCE7168}"/>
                  </a:ext>
                </a:extLst>
              </p:cNvPr>
              <p:cNvSpPr/>
              <p:nvPr/>
            </p:nvSpPr>
            <p:spPr>
              <a:xfrm flipH="1">
                <a:off x="4253998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515" name="AutoShape 9">
                <a:extLst>
                  <a:ext uri="{FF2B5EF4-FFF2-40B4-BE49-F238E27FC236}">
                    <a16:creationId xmlns:a16="http://schemas.microsoft.com/office/drawing/2014/main" id="{2B58633E-BFA9-50ED-AC25-D86A5B722CE1}"/>
                  </a:ext>
                </a:extLst>
              </p:cNvPr>
              <p:cNvSpPr/>
              <p:nvPr/>
            </p:nvSpPr>
            <p:spPr>
              <a:xfrm flipH="1">
                <a:off x="4586843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516" name="AutoShape 10">
                <a:extLst>
                  <a:ext uri="{FF2B5EF4-FFF2-40B4-BE49-F238E27FC236}">
                    <a16:creationId xmlns:a16="http://schemas.microsoft.com/office/drawing/2014/main" id="{01801C1D-4BA3-185E-C5BD-41355D02803B}"/>
                  </a:ext>
                </a:extLst>
              </p:cNvPr>
              <p:cNvSpPr/>
              <p:nvPr/>
            </p:nvSpPr>
            <p:spPr>
              <a:xfrm>
                <a:off x="5252533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517" name="AutoShape 11">
                <a:extLst>
                  <a:ext uri="{FF2B5EF4-FFF2-40B4-BE49-F238E27FC236}">
                    <a16:creationId xmlns:a16="http://schemas.microsoft.com/office/drawing/2014/main" id="{E1A7D300-6438-08F7-7779-6FBB71DFFDE4}"/>
                  </a:ext>
                </a:extLst>
              </p:cNvPr>
              <p:cNvSpPr/>
              <p:nvPr/>
            </p:nvSpPr>
            <p:spPr>
              <a:xfrm flipH="1">
                <a:off x="4919688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518" name="AutoShape 12">
                <a:extLst>
                  <a:ext uri="{FF2B5EF4-FFF2-40B4-BE49-F238E27FC236}">
                    <a16:creationId xmlns:a16="http://schemas.microsoft.com/office/drawing/2014/main" id="{6D6D246D-D9F5-4B05-B3F4-44666BF52AE6}"/>
                  </a:ext>
                </a:extLst>
              </p:cNvPr>
              <p:cNvSpPr/>
              <p:nvPr/>
            </p:nvSpPr>
            <p:spPr>
              <a:xfrm>
                <a:off x="5585378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519" name="AutoShape 13">
                <a:extLst>
                  <a:ext uri="{FF2B5EF4-FFF2-40B4-BE49-F238E27FC236}">
                    <a16:creationId xmlns:a16="http://schemas.microsoft.com/office/drawing/2014/main" id="{2CC5FA0F-4F0A-392E-C90E-556EE1BFB63A}"/>
                  </a:ext>
                </a:extLst>
              </p:cNvPr>
              <p:cNvSpPr/>
              <p:nvPr/>
            </p:nvSpPr>
            <p:spPr>
              <a:xfrm flipH="1">
                <a:off x="5918223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520" name="AutoShape 14">
                <a:extLst>
                  <a:ext uri="{FF2B5EF4-FFF2-40B4-BE49-F238E27FC236}">
                    <a16:creationId xmlns:a16="http://schemas.microsoft.com/office/drawing/2014/main" id="{3615D2F0-96D6-3F6C-1D2D-2892D8F6ECFF}"/>
                  </a:ext>
                </a:extLst>
              </p:cNvPr>
              <p:cNvSpPr/>
              <p:nvPr/>
            </p:nvSpPr>
            <p:spPr>
              <a:xfrm flipH="1">
                <a:off x="6251068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521" name="AutoShape 15">
                <a:extLst>
                  <a:ext uri="{FF2B5EF4-FFF2-40B4-BE49-F238E27FC236}">
                    <a16:creationId xmlns:a16="http://schemas.microsoft.com/office/drawing/2014/main" id="{CFE22E0A-53E5-7F61-4689-C5F97B4197D0}"/>
                  </a:ext>
                </a:extLst>
              </p:cNvPr>
              <p:cNvSpPr/>
              <p:nvPr/>
            </p:nvSpPr>
            <p:spPr>
              <a:xfrm flipH="1">
                <a:off x="6583913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522" name="TextBox 16">
                <a:extLst>
                  <a:ext uri="{FF2B5EF4-FFF2-40B4-BE49-F238E27FC236}">
                    <a16:creationId xmlns:a16="http://schemas.microsoft.com/office/drawing/2014/main" id="{D8FF7413-BEA0-6E82-8922-3F02C25A38ED}"/>
                  </a:ext>
                </a:extLst>
              </p:cNvPr>
              <p:cNvSpPr txBox="1"/>
              <p:nvPr/>
            </p:nvSpPr>
            <p:spPr>
              <a:xfrm>
                <a:off x="3625646" y="2286840"/>
                <a:ext cx="286436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10%</a:t>
                </a:r>
              </a:p>
            </p:txBody>
          </p:sp>
          <p:sp>
            <p:nvSpPr>
              <p:cNvPr id="523" name="TextBox 17">
                <a:extLst>
                  <a:ext uri="{FF2B5EF4-FFF2-40B4-BE49-F238E27FC236}">
                    <a16:creationId xmlns:a16="http://schemas.microsoft.com/office/drawing/2014/main" id="{3834E497-D26E-C469-8AB3-24D0881BAEE0}"/>
                  </a:ext>
                </a:extLst>
              </p:cNvPr>
              <p:cNvSpPr txBox="1"/>
              <p:nvPr/>
            </p:nvSpPr>
            <p:spPr>
              <a:xfrm>
                <a:off x="3925523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20%</a:t>
                </a:r>
              </a:p>
            </p:txBody>
          </p:sp>
          <p:sp>
            <p:nvSpPr>
              <p:cNvPr id="524" name="TextBox 18">
                <a:extLst>
                  <a:ext uri="{FF2B5EF4-FFF2-40B4-BE49-F238E27FC236}">
                    <a16:creationId xmlns:a16="http://schemas.microsoft.com/office/drawing/2014/main" id="{0C0480FB-CFFD-1C09-C9AE-FF97C300FC7A}"/>
                  </a:ext>
                </a:extLst>
              </p:cNvPr>
              <p:cNvSpPr txBox="1"/>
              <p:nvPr/>
            </p:nvSpPr>
            <p:spPr>
              <a:xfrm>
                <a:off x="4263530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30%</a:t>
                </a:r>
              </a:p>
            </p:txBody>
          </p:sp>
          <p:sp>
            <p:nvSpPr>
              <p:cNvPr id="525" name="TextBox 19">
                <a:extLst>
                  <a:ext uri="{FF2B5EF4-FFF2-40B4-BE49-F238E27FC236}">
                    <a16:creationId xmlns:a16="http://schemas.microsoft.com/office/drawing/2014/main" id="{E9F418F4-34AD-40D8-8193-F7610C079BD2}"/>
                  </a:ext>
                </a:extLst>
              </p:cNvPr>
              <p:cNvSpPr txBox="1"/>
              <p:nvPr/>
            </p:nvSpPr>
            <p:spPr>
              <a:xfrm>
                <a:off x="4601537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40%</a:t>
                </a:r>
              </a:p>
            </p:txBody>
          </p:sp>
          <p:sp>
            <p:nvSpPr>
              <p:cNvPr id="526" name="TextBox 20">
                <a:extLst>
                  <a:ext uri="{FF2B5EF4-FFF2-40B4-BE49-F238E27FC236}">
                    <a16:creationId xmlns:a16="http://schemas.microsoft.com/office/drawing/2014/main" id="{4640609B-D6E9-92E6-1695-462E8F05C12A}"/>
                  </a:ext>
                </a:extLst>
              </p:cNvPr>
              <p:cNvSpPr txBox="1"/>
              <p:nvPr/>
            </p:nvSpPr>
            <p:spPr>
              <a:xfrm>
                <a:off x="4939545" y="2286840"/>
                <a:ext cx="286436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50%</a:t>
                </a:r>
              </a:p>
            </p:txBody>
          </p:sp>
          <p:sp>
            <p:nvSpPr>
              <p:cNvPr id="527" name="TextBox 21">
                <a:extLst>
                  <a:ext uri="{FF2B5EF4-FFF2-40B4-BE49-F238E27FC236}">
                    <a16:creationId xmlns:a16="http://schemas.microsoft.com/office/drawing/2014/main" id="{016DB70F-786E-D957-DC76-47E5BE70841B}"/>
                  </a:ext>
                </a:extLst>
              </p:cNvPr>
              <p:cNvSpPr txBox="1"/>
              <p:nvPr/>
            </p:nvSpPr>
            <p:spPr>
              <a:xfrm>
                <a:off x="5239421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60%</a:t>
                </a:r>
              </a:p>
            </p:txBody>
          </p:sp>
          <p:sp>
            <p:nvSpPr>
              <p:cNvPr id="528" name="TextBox 22">
                <a:extLst>
                  <a:ext uri="{FF2B5EF4-FFF2-40B4-BE49-F238E27FC236}">
                    <a16:creationId xmlns:a16="http://schemas.microsoft.com/office/drawing/2014/main" id="{394E801C-5721-8A2E-F62D-AF7E5200247B}"/>
                  </a:ext>
                </a:extLst>
              </p:cNvPr>
              <p:cNvSpPr txBox="1"/>
              <p:nvPr/>
            </p:nvSpPr>
            <p:spPr>
              <a:xfrm>
                <a:off x="5577429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70%</a:t>
                </a:r>
              </a:p>
            </p:txBody>
          </p:sp>
          <p:sp>
            <p:nvSpPr>
              <p:cNvPr id="529" name="TextBox 23">
                <a:extLst>
                  <a:ext uri="{FF2B5EF4-FFF2-40B4-BE49-F238E27FC236}">
                    <a16:creationId xmlns:a16="http://schemas.microsoft.com/office/drawing/2014/main" id="{DE48853B-0FEA-2743-FA00-6FDF7E17F17E}"/>
                  </a:ext>
                </a:extLst>
              </p:cNvPr>
              <p:cNvSpPr txBox="1"/>
              <p:nvPr/>
            </p:nvSpPr>
            <p:spPr>
              <a:xfrm>
                <a:off x="5915437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80%</a:t>
                </a:r>
              </a:p>
            </p:txBody>
          </p:sp>
          <p:sp>
            <p:nvSpPr>
              <p:cNvPr id="530" name="TextBox 24">
                <a:extLst>
                  <a:ext uri="{FF2B5EF4-FFF2-40B4-BE49-F238E27FC236}">
                    <a16:creationId xmlns:a16="http://schemas.microsoft.com/office/drawing/2014/main" id="{19E01300-46DC-BF8D-D5BA-B11C70C044F3}"/>
                  </a:ext>
                </a:extLst>
              </p:cNvPr>
              <p:cNvSpPr txBox="1"/>
              <p:nvPr/>
            </p:nvSpPr>
            <p:spPr>
              <a:xfrm>
                <a:off x="6253445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90%</a:t>
                </a:r>
              </a:p>
            </p:txBody>
          </p:sp>
          <p:sp>
            <p:nvSpPr>
              <p:cNvPr id="531" name="TextBox 25">
                <a:extLst>
                  <a:ext uri="{FF2B5EF4-FFF2-40B4-BE49-F238E27FC236}">
                    <a16:creationId xmlns:a16="http://schemas.microsoft.com/office/drawing/2014/main" id="{7A82ED1D-66E0-AED1-057B-C71E034968C8}"/>
                  </a:ext>
                </a:extLst>
              </p:cNvPr>
              <p:cNvSpPr txBox="1"/>
              <p:nvPr/>
            </p:nvSpPr>
            <p:spPr>
              <a:xfrm>
                <a:off x="6591452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100%</a:t>
                </a:r>
              </a:p>
            </p:txBody>
          </p:sp>
          <p:sp>
            <p:nvSpPr>
              <p:cNvPr id="532" name="Freeform 27">
                <a:extLst>
                  <a:ext uri="{FF2B5EF4-FFF2-40B4-BE49-F238E27FC236}">
                    <a16:creationId xmlns:a16="http://schemas.microsoft.com/office/drawing/2014/main" id="{17837783-8AC5-DD46-2860-B0D2D6DB9465}"/>
                  </a:ext>
                </a:extLst>
              </p:cNvPr>
              <p:cNvSpPr/>
              <p:nvPr/>
            </p:nvSpPr>
            <p:spPr>
              <a:xfrm>
                <a:off x="649365" y="2133886"/>
                <a:ext cx="2759653" cy="402752"/>
              </a:xfrm>
              <a:custGeom>
                <a:avLst/>
                <a:gdLst/>
                <a:ahLst/>
                <a:cxnLst/>
                <a:rect l="l" t="t" r="r" b="b"/>
                <a:pathLst>
                  <a:path w="37100157" h="5414504">
                    <a:moveTo>
                      <a:pt x="0" y="0"/>
                    </a:moveTo>
                    <a:lnTo>
                      <a:pt x="37100157" y="0"/>
                    </a:lnTo>
                    <a:lnTo>
                      <a:pt x="37100157" y="5414504"/>
                    </a:lnTo>
                    <a:lnTo>
                      <a:pt x="0" y="54145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533" name="Freeform 28">
                <a:extLst>
                  <a:ext uri="{FF2B5EF4-FFF2-40B4-BE49-F238E27FC236}">
                    <a16:creationId xmlns:a16="http://schemas.microsoft.com/office/drawing/2014/main" id="{267C0FED-5474-D823-EBE2-B0F8EFA87D26}"/>
                  </a:ext>
                </a:extLst>
              </p:cNvPr>
              <p:cNvSpPr/>
              <p:nvPr/>
            </p:nvSpPr>
            <p:spPr>
              <a:xfrm>
                <a:off x="643980" y="2128501"/>
                <a:ext cx="2770422" cy="413521"/>
              </a:xfrm>
              <a:custGeom>
                <a:avLst/>
                <a:gdLst/>
                <a:ahLst/>
                <a:cxnLst/>
                <a:rect l="l" t="t" r="r" b="b"/>
                <a:pathLst>
                  <a:path w="37244936" h="5559284">
                    <a:moveTo>
                      <a:pt x="37100157" y="5414504"/>
                    </a:moveTo>
                    <a:lnTo>
                      <a:pt x="37244936" y="5414504"/>
                    </a:lnTo>
                    <a:lnTo>
                      <a:pt x="37244936" y="5559284"/>
                    </a:lnTo>
                    <a:lnTo>
                      <a:pt x="37100157" y="5559284"/>
                    </a:lnTo>
                    <a:lnTo>
                      <a:pt x="37100157" y="5414504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5414504"/>
                    </a:lnTo>
                    <a:lnTo>
                      <a:pt x="0" y="5414504"/>
                    </a:lnTo>
                    <a:lnTo>
                      <a:pt x="0" y="144780"/>
                    </a:lnTo>
                    <a:close/>
                    <a:moveTo>
                      <a:pt x="0" y="5414504"/>
                    </a:moveTo>
                    <a:lnTo>
                      <a:pt x="144780" y="5414504"/>
                    </a:lnTo>
                    <a:lnTo>
                      <a:pt x="144780" y="5559284"/>
                    </a:lnTo>
                    <a:lnTo>
                      <a:pt x="0" y="5559284"/>
                    </a:lnTo>
                    <a:lnTo>
                      <a:pt x="0" y="5414504"/>
                    </a:lnTo>
                    <a:close/>
                    <a:moveTo>
                      <a:pt x="37100157" y="144780"/>
                    </a:moveTo>
                    <a:lnTo>
                      <a:pt x="37244936" y="144780"/>
                    </a:lnTo>
                    <a:lnTo>
                      <a:pt x="37244936" y="5414504"/>
                    </a:lnTo>
                    <a:lnTo>
                      <a:pt x="37100157" y="5414504"/>
                    </a:lnTo>
                    <a:lnTo>
                      <a:pt x="37100157" y="144780"/>
                    </a:lnTo>
                    <a:close/>
                    <a:moveTo>
                      <a:pt x="144780" y="5414504"/>
                    </a:moveTo>
                    <a:lnTo>
                      <a:pt x="37100157" y="5414504"/>
                    </a:lnTo>
                    <a:lnTo>
                      <a:pt x="37100157" y="5559284"/>
                    </a:lnTo>
                    <a:lnTo>
                      <a:pt x="144780" y="5559284"/>
                    </a:lnTo>
                    <a:lnTo>
                      <a:pt x="144780" y="5414504"/>
                    </a:lnTo>
                    <a:close/>
                    <a:moveTo>
                      <a:pt x="37100157" y="0"/>
                    </a:moveTo>
                    <a:lnTo>
                      <a:pt x="37244936" y="0"/>
                    </a:lnTo>
                    <a:lnTo>
                      <a:pt x="37244936" y="144780"/>
                    </a:lnTo>
                    <a:lnTo>
                      <a:pt x="37100157" y="144780"/>
                    </a:lnTo>
                    <a:lnTo>
                      <a:pt x="37100157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37100157" y="0"/>
                    </a:lnTo>
                    <a:lnTo>
                      <a:pt x="37100157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C2B39F"/>
              </a:solidFill>
            </p:spPr>
          </p:sp>
        </p:grpSp>
        <p:grpSp>
          <p:nvGrpSpPr>
            <p:cNvPr id="534" name="Group 533">
              <a:extLst>
                <a:ext uri="{FF2B5EF4-FFF2-40B4-BE49-F238E27FC236}">
                  <a16:creationId xmlns:a16="http://schemas.microsoft.com/office/drawing/2014/main" id="{51AEDCFC-CF62-C497-E145-4F9068746802}"/>
                </a:ext>
              </a:extLst>
            </p:cNvPr>
            <p:cNvGrpSpPr/>
            <p:nvPr/>
          </p:nvGrpSpPr>
          <p:grpSpPr>
            <a:xfrm>
              <a:off x="643781" y="6462560"/>
              <a:ext cx="6272040" cy="413521"/>
              <a:chOff x="643980" y="2128501"/>
              <a:chExt cx="6272040" cy="413521"/>
            </a:xfrm>
          </p:grpSpPr>
          <p:sp>
            <p:nvSpPr>
              <p:cNvPr id="535" name="Freeform 5">
                <a:extLst>
                  <a:ext uri="{FF2B5EF4-FFF2-40B4-BE49-F238E27FC236}">
                    <a16:creationId xmlns:a16="http://schemas.microsoft.com/office/drawing/2014/main" id="{0BBA6804-3998-7BD0-777F-B6F7FC4C3FFB}"/>
                  </a:ext>
                </a:extLst>
              </p:cNvPr>
              <p:cNvSpPr/>
              <p:nvPr/>
            </p:nvSpPr>
            <p:spPr>
              <a:xfrm>
                <a:off x="3593070" y="2128501"/>
                <a:ext cx="3318925" cy="413521"/>
              </a:xfrm>
              <a:custGeom>
                <a:avLst/>
                <a:gdLst/>
                <a:ahLst/>
                <a:cxnLst/>
                <a:rect l="l" t="t" r="r" b="b"/>
                <a:pathLst>
                  <a:path w="1049553" h="130769">
                    <a:moveTo>
                      <a:pt x="0" y="0"/>
                    </a:moveTo>
                    <a:lnTo>
                      <a:pt x="1049553" y="0"/>
                    </a:lnTo>
                    <a:lnTo>
                      <a:pt x="1049553" y="130769"/>
                    </a:lnTo>
                    <a:lnTo>
                      <a:pt x="0" y="13076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C2B39F"/>
                </a:solidFill>
              </a:ln>
            </p:spPr>
          </p:sp>
          <p:sp>
            <p:nvSpPr>
              <p:cNvPr id="536" name="AutoShape 7">
                <a:extLst>
                  <a:ext uri="{FF2B5EF4-FFF2-40B4-BE49-F238E27FC236}">
                    <a16:creationId xmlns:a16="http://schemas.microsoft.com/office/drawing/2014/main" id="{07FE401A-3C5A-AFD8-FE4F-81C2F8CC8EC4}"/>
                  </a:ext>
                </a:extLst>
              </p:cNvPr>
              <p:cNvSpPr/>
              <p:nvPr/>
            </p:nvSpPr>
            <p:spPr>
              <a:xfrm flipH="1">
                <a:off x="3921153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537" name="AutoShape 8">
                <a:extLst>
                  <a:ext uri="{FF2B5EF4-FFF2-40B4-BE49-F238E27FC236}">
                    <a16:creationId xmlns:a16="http://schemas.microsoft.com/office/drawing/2014/main" id="{AF0CC8E4-75A6-181E-8716-836A2B3A6042}"/>
                  </a:ext>
                </a:extLst>
              </p:cNvPr>
              <p:cNvSpPr/>
              <p:nvPr/>
            </p:nvSpPr>
            <p:spPr>
              <a:xfrm flipH="1">
                <a:off x="4253998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538" name="AutoShape 9">
                <a:extLst>
                  <a:ext uri="{FF2B5EF4-FFF2-40B4-BE49-F238E27FC236}">
                    <a16:creationId xmlns:a16="http://schemas.microsoft.com/office/drawing/2014/main" id="{6FD5C87B-5AA8-99EC-80C9-EA21E8BB9C5D}"/>
                  </a:ext>
                </a:extLst>
              </p:cNvPr>
              <p:cNvSpPr/>
              <p:nvPr/>
            </p:nvSpPr>
            <p:spPr>
              <a:xfrm flipH="1">
                <a:off x="4586843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539" name="AutoShape 10">
                <a:extLst>
                  <a:ext uri="{FF2B5EF4-FFF2-40B4-BE49-F238E27FC236}">
                    <a16:creationId xmlns:a16="http://schemas.microsoft.com/office/drawing/2014/main" id="{91245B2B-95C3-EA06-CFD3-1A9DBE18A751}"/>
                  </a:ext>
                </a:extLst>
              </p:cNvPr>
              <p:cNvSpPr/>
              <p:nvPr/>
            </p:nvSpPr>
            <p:spPr>
              <a:xfrm>
                <a:off x="5252533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540" name="AutoShape 11">
                <a:extLst>
                  <a:ext uri="{FF2B5EF4-FFF2-40B4-BE49-F238E27FC236}">
                    <a16:creationId xmlns:a16="http://schemas.microsoft.com/office/drawing/2014/main" id="{BEC18647-3C32-3B27-A1D2-6F55019071AD}"/>
                  </a:ext>
                </a:extLst>
              </p:cNvPr>
              <p:cNvSpPr/>
              <p:nvPr/>
            </p:nvSpPr>
            <p:spPr>
              <a:xfrm flipH="1">
                <a:off x="4919688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541" name="AutoShape 12">
                <a:extLst>
                  <a:ext uri="{FF2B5EF4-FFF2-40B4-BE49-F238E27FC236}">
                    <a16:creationId xmlns:a16="http://schemas.microsoft.com/office/drawing/2014/main" id="{9041EAC5-4F2C-E999-1B04-5702BB62A7AC}"/>
                  </a:ext>
                </a:extLst>
              </p:cNvPr>
              <p:cNvSpPr/>
              <p:nvPr/>
            </p:nvSpPr>
            <p:spPr>
              <a:xfrm>
                <a:off x="5585378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542" name="AutoShape 13">
                <a:extLst>
                  <a:ext uri="{FF2B5EF4-FFF2-40B4-BE49-F238E27FC236}">
                    <a16:creationId xmlns:a16="http://schemas.microsoft.com/office/drawing/2014/main" id="{B7FA03F3-E58A-55ED-32AD-F55558AA7C03}"/>
                  </a:ext>
                </a:extLst>
              </p:cNvPr>
              <p:cNvSpPr/>
              <p:nvPr/>
            </p:nvSpPr>
            <p:spPr>
              <a:xfrm flipH="1">
                <a:off x="5918223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543" name="AutoShape 14">
                <a:extLst>
                  <a:ext uri="{FF2B5EF4-FFF2-40B4-BE49-F238E27FC236}">
                    <a16:creationId xmlns:a16="http://schemas.microsoft.com/office/drawing/2014/main" id="{AF072815-3854-FAF3-0641-E0BFD1411806}"/>
                  </a:ext>
                </a:extLst>
              </p:cNvPr>
              <p:cNvSpPr/>
              <p:nvPr/>
            </p:nvSpPr>
            <p:spPr>
              <a:xfrm flipH="1">
                <a:off x="6251068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544" name="AutoShape 15">
                <a:extLst>
                  <a:ext uri="{FF2B5EF4-FFF2-40B4-BE49-F238E27FC236}">
                    <a16:creationId xmlns:a16="http://schemas.microsoft.com/office/drawing/2014/main" id="{AAE9659B-903B-DAEB-6724-35E70114FF62}"/>
                  </a:ext>
                </a:extLst>
              </p:cNvPr>
              <p:cNvSpPr/>
              <p:nvPr/>
            </p:nvSpPr>
            <p:spPr>
              <a:xfrm flipH="1">
                <a:off x="6583913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545" name="TextBox 16">
                <a:extLst>
                  <a:ext uri="{FF2B5EF4-FFF2-40B4-BE49-F238E27FC236}">
                    <a16:creationId xmlns:a16="http://schemas.microsoft.com/office/drawing/2014/main" id="{F9D2E5C8-02D9-F776-8014-0F60078D6110}"/>
                  </a:ext>
                </a:extLst>
              </p:cNvPr>
              <p:cNvSpPr txBox="1"/>
              <p:nvPr/>
            </p:nvSpPr>
            <p:spPr>
              <a:xfrm>
                <a:off x="3625646" y="2286840"/>
                <a:ext cx="286436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10%</a:t>
                </a:r>
              </a:p>
            </p:txBody>
          </p:sp>
          <p:sp>
            <p:nvSpPr>
              <p:cNvPr id="546" name="TextBox 17">
                <a:extLst>
                  <a:ext uri="{FF2B5EF4-FFF2-40B4-BE49-F238E27FC236}">
                    <a16:creationId xmlns:a16="http://schemas.microsoft.com/office/drawing/2014/main" id="{69993687-0D63-13FE-EEFC-43CACFEBF168}"/>
                  </a:ext>
                </a:extLst>
              </p:cNvPr>
              <p:cNvSpPr txBox="1"/>
              <p:nvPr/>
            </p:nvSpPr>
            <p:spPr>
              <a:xfrm>
                <a:off x="3925523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20%</a:t>
                </a:r>
              </a:p>
            </p:txBody>
          </p:sp>
          <p:sp>
            <p:nvSpPr>
              <p:cNvPr id="547" name="TextBox 18">
                <a:extLst>
                  <a:ext uri="{FF2B5EF4-FFF2-40B4-BE49-F238E27FC236}">
                    <a16:creationId xmlns:a16="http://schemas.microsoft.com/office/drawing/2014/main" id="{053949A6-D396-86ED-0B90-FE80DBC0A529}"/>
                  </a:ext>
                </a:extLst>
              </p:cNvPr>
              <p:cNvSpPr txBox="1"/>
              <p:nvPr/>
            </p:nvSpPr>
            <p:spPr>
              <a:xfrm>
                <a:off x="4263530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30%</a:t>
                </a:r>
              </a:p>
            </p:txBody>
          </p:sp>
          <p:sp>
            <p:nvSpPr>
              <p:cNvPr id="548" name="TextBox 19">
                <a:extLst>
                  <a:ext uri="{FF2B5EF4-FFF2-40B4-BE49-F238E27FC236}">
                    <a16:creationId xmlns:a16="http://schemas.microsoft.com/office/drawing/2014/main" id="{F990080F-2162-6D34-A062-73E131215772}"/>
                  </a:ext>
                </a:extLst>
              </p:cNvPr>
              <p:cNvSpPr txBox="1"/>
              <p:nvPr/>
            </p:nvSpPr>
            <p:spPr>
              <a:xfrm>
                <a:off x="4601537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40%</a:t>
                </a:r>
              </a:p>
            </p:txBody>
          </p:sp>
          <p:sp>
            <p:nvSpPr>
              <p:cNvPr id="549" name="TextBox 20">
                <a:extLst>
                  <a:ext uri="{FF2B5EF4-FFF2-40B4-BE49-F238E27FC236}">
                    <a16:creationId xmlns:a16="http://schemas.microsoft.com/office/drawing/2014/main" id="{ABB4A608-2D3D-90D3-9D66-B1BB4EB90310}"/>
                  </a:ext>
                </a:extLst>
              </p:cNvPr>
              <p:cNvSpPr txBox="1"/>
              <p:nvPr/>
            </p:nvSpPr>
            <p:spPr>
              <a:xfrm>
                <a:off x="4939545" y="2286840"/>
                <a:ext cx="286436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50%</a:t>
                </a:r>
              </a:p>
            </p:txBody>
          </p:sp>
          <p:sp>
            <p:nvSpPr>
              <p:cNvPr id="550" name="TextBox 21">
                <a:extLst>
                  <a:ext uri="{FF2B5EF4-FFF2-40B4-BE49-F238E27FC236}">
                    <a16:creationId xmlns:a16="http://schemas.microsoft.com/office/drawing/2014/main" id="{EA1650BF-FCFC-9593-6AE5-5912FA7BCA69}"/>
                  </a:ext>
                </a:extLst>
              </p:cNvPr>
              <p:cNvSpPr txBox="1"/>
              <p:nvPr/>
            </p:nvSpPr>
            <p:spPr>
              <a:xfrm>
                <a:off x="5239421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60%</a:t>
                </a:r>
              </a:p>
            </p:txBody>
          </p:sp>
          <p:sp>
            <p:nvSpPr>
              <p:cNvPr id="551" name="TextBox 22">
                <a:extLst>
                  <a:ext uri="{FF2B5EF4-FFF2-40B4-BE49-F238E27FC236}">
                    <a16:creationId xmlns:a16="http://schemas.microsoft.com/office/drawing/2014/main" id="{D7720876-0C2B-23BC-47B5-3383E49C6D17}"/>
                  </a:ext>
                </a:extLst>
              </p:cNvPr>
              <p:cNvSpPr txBox="1"/>
              <p:nvPr/>
            </p:nvSpPr>
            <p:spPr>
              <a:xfrm>
                <a:off x="5577429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70%</a:t>
                </a:r>
              </a:p>
            </p:txBody>
          </p:sp>
          <p:sp>
            <p:nvSpPr>
              <p:cNvPr id="552" name="TextBox 23">
                <a:extLst>
                  <a:ext uri="{FF2B5EF4-FFF2-40B4-BE49-F238E27FC236}">
                    <a16:creationId xmlns:a16="http://schemas.microsoft.com/office/drawing/2014/main" id="{213EA1B2-7959-9C83-5738-C90455790717}"/>
                  </a:ext>
                </a:extLst>
              </p:cNvPr>
              <p:cNvSpPr txBox="1"/>
              <p:nvPr/>
            </p:nvSpPr>
            <p:spPr>
              <a:xfrm>
                <a:off x="5915437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80%</a:t>
                </a:r>
              </a:p>
            </p:txBody>
          </p:sp>
          <p:sp>
            <p:nvSpPr>
              <p:cNvPr id="553" name="TextBox 24">
                <a:extLst>
                  <a:ext uri="{FF2B5EF4-FFF2-40B4-BE49-F238E27FC236}">
                    <a16:creationId xmlns:a16="http://schemas.microsoft.com/office/drawing/2014/main" id="{7ED8B695-D99D-2C16-8E4F-50E4566763F8}"/>
                  </a:ext>
                </a:extLst>
              </p:cNvPr>
              <p:cNvSpPr txBox="1"/>
              <p:nvPr/>
            </p:nvSpPr>
            <p:spPr>
              <a:xfrm>
                <a:off x="6253445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90%</a:t>
                </a:r>
              </a:p>
            </p:txBody>
          </p:sp>
          <p:sp>
            <p:nvSpPr>
              <p:cNvPr id="554" name="TextBox 25">
                <a:extLst>
                  <a:ext uri="{FF2B5EF4-FFF2-40B4-BE49-F238E27FC236}">
                    <a16:creationId xmlns:a16="http://schemas.microsoft.com/office/drawing/2014/main" id="{7D381EB5-8678-C666-ADD7-9FC43FB4B697}"/>
                  </a:ext>
                </a:extLst>
              </p:cNvPr>
              <p:cNvSpPr txBox="1"/>
              <p:nvPr/>
            </p:nvSpPr>
            <p:spPr>
              <a:xfrm>
                <a:off x="6591452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100%</a:t>
                </a:r>
              </a:p>
            </p:txBody>
          </p:sp>
          <p:sp>
            <p:nvSpPr>
              <p:cNvPr id="555" name="Freeform 27">
                <a:extLst>
                  <a:ext uri="{FF2B5EF4-FFF2-40B4-BE49-F238E27FC236}">
                    <a16:creationId xmlns:a16="http://schemas.microsoft.com/office/drawing/2014/main" id="{4038AC15-6492-F371-838F-3A494AB28546}"/>
                  </a:ext>
                </a:extLst>
              </p:cNvPr>
              <p:cNvSpPr/>
              <p:nvPr/>
            </p:nvSpPr>
            <p:spPr>
              <a:xfrm>
                <a:off x="649365" y="2133886"/>
                <a:ext cx="2759653" cy="402752"/>
              </a:xfrm>
              <a:custGeom>
                <a:avLst/>
                <a:gdLst/>
                <a:ahLst/>
                <a:cxnLst/>
                <a:rect l="l" t="t" r="r" b="b"/>
                <a:pathLst>
                  <a:path w="37100157" h="5414504">
                    <a:moveTo>
                      <a:pt x="0" y="0"/>
                    </a:moveTo>
                    <a:lnTo>
                      <a:pt x="37100157" y="0"/>
                    </a:lnTo>
                    <a:lnTo>
                      <a:pt x="37100157" y="5414504"/>
                    </a:lnTo>
                    <a:lnTo>
                      <a:pt x="0" y="54145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556" name="Freeform 28">
                <a:extLst>
                  <a:ext uri="{FF2B5EF4-FFF2-40B4-BE49-F238E27FC236}">
                    <a16:creationId xmlns:a16="http://schemas.microsoft.com/office/drawing/2014/main" id="{05414F09-6948-C4E3-29C2-60BD3C855871}"/>
                  </a:ext>
                </a:extLst>
              </p:cNvPr>
              <p:cNvSpPr/>
              <p:nvPr/>
            </p:nvSpPr>
            <p:spPr>
              <a:xfrm>
                <a:off x="643980" y="2128501"/>
                <a:ext cx="2770422" cy="413521"/>
              </a:xfrm>
              <a:custGeom>
                <a:avLst/>
                <a:gdLst/>
                <a:ahLst/>
                <a:cxnLst/>
                <a:rect l="l" t="t" r="r" b="b"/>
                <a:pathLst>
                  <a:path w="37244936" h="5559284">
                    <a:moveTo>
                      <a:pt x="37100157" y="5414504"/>
                    </a:moveTo>
                    <a:lnTo>
                      <a:pt x="37244936" y="5414504"/>
                    </a:lnTo>
                    <a:lnTo>
                      <a:pt x="37244936" y="5559284"/>
                    </a:lnTo>
                    <a:lnTo>
                      <a:pt x="37100157" y="5559284"/>
                    </a:lnTo>
                    <a:lnTo>
                      <a:pt x="37100157" y="5414504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5414504"/>
                    </a:lnTo>
                    <a:lnTo>
                      <a:pt x="0" y="5414504"/>
                    </a:lnTo>
                    <a:lnTo>
                      <a:pt x="0" y="144780"/>
                    </a:lnTo>
                    <a:close/>
                    <a:moveTo>
                      <a:pt x="0" y="5414504"/>
                    </a:moveTo>
                    <a:lnTo>
                      <a:pt x="144780" y="5414504"/>
                    </a:lnTo>
                    <a:lnTo>
                      <a:pt x="144780" y="5559284"/>
                    </a:lnTo>
                    <a:lnTo>
                      <a:pt x="0" y="5559284"/>
                    </a:lnTo>
                    <a:lnTo>
                      <a:pt x="0" y="5414504"/>
                    </a:lnTo>
                    <a:close/>
                    <a:moveTo>
                      <a:pt x="37100157" y="144780"/>
                    </a:moveTo>
                    <a:lnTo>
                      <a:pt x="37244936" y="144780"/>
                    </a:lnTo>
                    <a:lnTo>
                      <a:pt x="37244936" y="5414504"/>
                    </a:lnTo>
                    <a:lnTo>
                      <a:pt x="37100157" y="5414504"/>
                    </a:lnTo>
                    <a:lnTo>
                      <a:pt x="37100157" y="144780"/>
                    </a:lnTo>
                    <a:close/>
                    <a:moveTo>
                      <a:pt x="144780" y="5414504"/>
                    </a:moveTo>
                    <a:lnTo>
                      <a:pt x="37100157" y="5414504"/>
                    </a:lnTo>
                    <a:lnTo>
                      <a:pt x="37100157" y="5559284"/>
                    </a:lnTo>
                    <a:lnTo>
                      <a:pt x="144780" y="5559284"/>
                    </a:lnTo>
                    <a:lnTo>
                      <a:pt x="144780" y="5414504"/>
                    </a:lnTo>
                    <a:close/>
                    <a:moveTo>
                      <a:pt x="37100157" y="0"/>
                    </a:moveTo>
                    <a:lnTo>
                      <a:pt x="37244936" y="0"/>
                    </a:lnTo>
                    <a:lnTo>
                      <a:pt x="37244936" y="144780"/>
                    </a:lnTo>
                    <a:lnTo>
                      <a:pt x="37100157" y="144780"/>
                    </a:lnTo>
                    <a:lnTo>
                      <a:pt x="37100157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37100157" y="0"/>
                    </a:lnTo>
                    <a:lnTo>
                      <a:pt x="37100157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C2B39F"/>
              </a:solidFill>
            </p:spPr>
          </p:sp>
        </p:grpSp>
        <p:grpSp>
          <p:nvGrpSpPr>
            <p:cNvPr id="557" name="Group 556">
              <a:extLst>
                <a:ext uri="{FF2B5EF4-FFF2-40B4-BE49-F238E27FC236}">
                  <a16:creationId xmlns:a16="http://schemas.microsoft.com/office/drawing/2014/main" id="{75AFA1A2-C670-BBB3-3646-8D595DAE64EC}"/>
                </a:ext>
              </a:extLst>
            </p:cNvPr>
            <p:cNvGrpSpPr/>
            <p:nvPr/>
          </p:nvGrpSpPr>
          <p:grpSpPr>
            <a:xfrm>
              <a:off x="643781" y="7016627"/>
              <a:ext cx="6272040" cy="413521"/>
              <a:chOff x="643980" y="2128501"/>
              <a:chExt cx="6272040" cy="413521"/>
            </a:xfrm>
          </p:grpSpPr>
          <p:sp>
            <p:nvSpPr>
              <p:cNvPr id="558" name="Freeform 5">
                <a:extLst>
                  <a:ext uri="{FF2B5EF4-FFF2-40B4-BE49-F238E27FC236}">
                    <a16:creationId xmlns:a16="http://schemas.microsoft.com/office/drawing/2014/main" id="{BDB20599-E2A0-1A8F-C31A-A8DABBE85E99}"/>
                  </a:ext>
                </a:extLst>
              </p:cNvPr>
              <p:cNvSpPr/>
              <p:nvPr/>
            </p:nvSpPr>
            <p:spPr>
              <a:xfrm>
                <a:off x="3593070" y="2128501"/>
                <a:ext cx="3318925" cy="413521"/>
              </a:xfrm>
              <a:custGeom>
                <a:avLst/>
                <a:gdLst/>
                <a:ahLst/>
                <a:cxnLst/>
                <a:rect l="l" t="t" r="r" b="b"/>
                <a:pathLst>
                  <a:path w="1049553" h="130769">
                    <a:moveTo>
                      <a:pt x="0" y="0"/>
                    </a:moveTo>
                    <a:lnTo>
                      <a:pt x="1049553" y="0"/>
                    </a:lnTo>
                    <a:lnTo>
                      <a:pt x="1049553" y="130769"/>
                    </a:lnTo>
                    <a:lnTo>
                      <a:pt x="0" y="13076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C2B39F"/>
                </a:solidFill>
              </a:ln>
            </p:spPr>
          </p:sp>
          <p:sp>
            <p:nvSpPr>
              <p:cNvPr id="559" name="AutoShape 7">
                <a:extLst>
                  <a:ext uri="{FF2B5EF4-FFF2-40B4-BE49-F238E27FC236}">
                    <a16:creationId xmlns:a16="http://schemas.microsoft.com/office/drawing/2014/main" id="{F80D8EAA-65BE-8C41-2B59-CBDDB8CD1986}"/>
                  </a:ext>
                </a:extLst>
              </p:cNvPr>
              <p:cNvSpPr/>
              <p:nvPr/>
            </p:nvSpPr>
            <p:spPr>
              <a:xfrm flipH="1">
                <a:off x="3921153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560" name="AutoShape 8">
                <a:extLst>
                  <a:ext uri="{FF2B5EF4-FFF2-40B4-BE49-F238E27FC236}">
                    <a16:creationId xmlns:a16="http://schemas.microsoft.com/office/drawing/2014/main" id="{BFF8BFDA-49BB-05D0-6086-F0E63F5AB7ED}"/>
                  </a:ext>
                </a:extLst>
              </p:cNvPr>
              <p:cNvSpPr/>
              <p:nvPr/>
            </p:nvSpPr>
            <p:spPr>
              <a:xfrm flipH="1">
                <a:off x="4253998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561" name="AutoShape 9">
                <a:extLst>
                  <a:ext uri="{FF2B5EF4-FFF2-40B4-BE49-F238E27FC236}">
                    <a16:creationId xmlns:a16="http://schemas.microsoft.com/office/drawing/2014/main" id="{1A9CA90C-6FC4-1326-5841-F6FF1EC73D4D}"/>
                  </a:ext>
                </a:extLst>
              </p:cNvPr>
              <p:cNvSpPr/>
              <p:nvPr/>
            </p:nvSpPr>
            <p:spPr>
              <a:xfrm flipH="1">
                <a:off x="4586843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562" name="AutoShape 10">
                <a:extLst>
                  <a:ext uri="{FF2B5EF4-FFF2-40B4-BE49-F238E27FC236}">
                    <a16:creationId xmlns:a16="http://schemas.microsoft.com/office/drawing/2014/main" id="{4738D64E-E126-44F1-ED3D-6E2142F1B5D6}"/>
                  </a:ext>
                </a:extLst>
              </p:cNvPr>
              <p:cNvSpPr/>
              <p:nvPr/>
            </p:nvSpPr>
            <p:spPr>
              <a:xfrm>
                <a:off x="5252533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563" name="AutoShape 11">
                <a:extLst>
                  <a:ext uri="{FF2B5EF4-FFF2-40B4-BE49-F238E27FC236}">
                    <a16:creationId xmlns:a16="http://schemas.microsoft.com/office/drawing/2014/main" id="{4183431A-9F37-653A-C20B-EC2EC5387C70}"/>
                  </a:ext>
                </a:extLst>
              </p:cNvPr>
              <p:cNvSpPr/>
              <p:nvPr/>
            </p:nvSpPr>
            <p:spPr>
              <a:xfrm flipH="1">
                <a:off x="4919688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564" name="AutoShape 12">
                <a:extLst>
                  <a:ext uri="{FF2B5EF4-FFF2-40B4-BE49-F238E27FC236}">
                    <a16:creationId xmlns:a16="http://schemas.microsoft.com/office/drawing/2014/main" id="{CAE57E39-B11F-05D0-E813-480660525675}"/>
                  </a:ext>
                </a:extLst>
              </p:cNvPr>
              <p:cNvSpPr/>
              <p:nvPr/>
            </p:nvSpPr>
            <p:spPr>
              <a:xfrm>
                <a:off x="5585378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565" name="AutoShape 13">
                <a:extLst>
                  <a:ext uri="{FF2B5EF4-FFF2-40B4-BE49-F238E27FC236}">
                    <a16:creationId xmlns:a16="http://schemas.microsoft.com/office/drawing/2014/main" id="{2C85F9FA-F500-7D2D-78AF-FDD51AB5E6F8}"/>
                  </a:ext>
                </a:extLst>
              </p:cNvPr>
              <p:cNvSpPr/>
              <p:nvPr/>
            </p:nvSpPr>
            <p:spPr>
              <a:xfrm flipH="1">
                <a:off x="5918223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566" name="AutoShape 14">
                <a:extLst>
                  <a:ext uri="{FF2B5EF4-FFF2-40B4-BE49-F238E27FC236}">
                    <a16:creationId xmlns:a16="http://schemas.microsoft.com/office/drawing/2014/main" id="{9339F07D-9348-1705-54A0-C409F9717BF9}"/>
                  </a:ext>
                </a:extLst>
              </p:cNvPr>
              <p:cNvSpPr/>
              <p:nvPr/>
            </p:nvSpPr>
            <p:spPr>
              <a:xfrm flipH="1">
                <a:off x="6251068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567" name="AutoShape 15">
                <a:extLst>
                  <a:ext uri="{FF2B5EF4-FFF2-40B4-BE49-F238E27FC236}">
                    <a16:creationId xmlns:a16="http://schemas.microsoft.com/office/drawing/2014/main" id="{E39DFCF5-28A3-16D5-869A-D816474E0D92}"/>
                  </a:ext>
                </a:extLst>
              </p:cNvPr>
              <p:cNvSpPr/>
              <p:nvPr/>
            </p:nvSpPr>
            <p:spPr>
              <a:xfrm flipH="1">
                <a:off x="6583913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568" name="TextBox 16">
                <a:extLst>
                  <a:ext uri="{FF2B5EF4-FFF2-40B4-BE49-F238E27FC236}">
                    <a16:creationId xmlns:a16="http://schemas.microsoft.com/office/drawing/2014/main" id="{C28692BB-7CA0-AC19-9E72-17EB3901E7EA}"/>
                  </a:ext>
                </a:extLst>
              </p:cNvPr>
              <p:cNvSpPr txBox="1"/>
              <p:nvPr/>
            </p:nvSpPr>
            <p:spPr>
              <a:xfrm>
                <a:off x="3625646" y="2286840"/>
                <a:ext cx="286436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10%</a:t>
                </a:r>
              </a:p>
            </p:txBody>
          </p:sp>
          <p:sp>
            <p:nvSpPr>
              <p:cNvPr id="569" name="TextBox 17">
                <a:extLst>
                  <a:ext uri="{FF2B5EF4-FFF2-40B4-BE49-F238E27FC236}">
                    <a16:creationId xmlns:a16="http://schemas.microsoft.com/office/drawing/2014/main" id="{DBB46DE6-0CFB-1B24-E731-92DD8D7076D7}"/>
                  </a:ext>
                </a:extLst>
              </p:cNvPr>
              <p:cNvSpPr txBox="1"/>
              <p:nvPr/>
            </p:nvSpPr>
            <p:spPr>
              <a:xfrm>
                <a:off x="3925523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20%</a:t>
                </a:r>
              </a:p>
            </p:txBody>
          </p:sp>
          <p:sp>
            <p:nvSpPr>
              <p:cNvPr id="570" name="TextBox 18">
                <a:extLst>
                  <a:ext uri="{FF2B5EF4-FFF2-40B4-BE49-F238E27FC236}">
                    <a16:creationId xmlns:a16="http://schemas.microsoft.com/office/drawing/2014/main" id="{7EEEBCBB-BC92-CBE0-3661-EE5430389F43}"/>
                  </a:ext>
                </a:extLst>
              </p:cNvPr>
              <p:cNvSpPr txBox="1"/>
              <p:nvPr/>
            </p:nvSpPr>
            <p:spPr>
              <a:xfrm>
                <a:off x="4263530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30%</a:t>
                </a:r>
              </a:p>
            </p:txBody>
          </p:sp>
          <p:sp>
            <p:nvSpPr>
              <p:cNvPr id="571" name="TextBox 19">
                <a:extLst>
                  <a:ext uri="{FF2B5EF4-FFF2-40B4-BE49-F238E27FC236}">
                    <a16:creationId xmlns:a16="http://schemas.microsoft.com/office/drawing/2014/main" id="{3D3766E7-B325-3C6F-8D68-33F0ED2B11AA}"/>
                  </a:ext>
                </a:extLst>
              </p:cNvPr>
              <p:cNvSpPr txBox="1"/>
              <p:nvPr/>
            </p:nvSpPr>
            <p:spPr>
              <a:xfrm>
                <a:off x="4601537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40%</a:t>
                </a:r>
              </a:p>
            </p:txBody>
          </p:sp>
          <p:sp>
            <p:nvSpPr>
              <p:cNvPr id="572" name="TextBox 20">
                <a:extLst>
                  <a:ext uri="{FF2B5EF4-FFF2-40B4-BE49-F238E27FC236}">
                    <a16:creationId xmlns:a16="http://schemas.microsoft.com/office/drawing/2014/main" id="{48C4CC15-CD13-FD62-0ADF-170F2F675067}"/>
                  </a:ext>
                </a:extLst>
              </p:cNvPr>
              <p:cNvSpPr txBox="1"/>
              <p:nvPr/>
            </p:nvSpPr>
            <p:spPr>
              <a:xfrm>
                <a:off x="4939545" y="2286840"/>
                <a:ext cx="286436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50%</a:t>
                </a:r>
              </a:p>
            </p:txBody>
          </p:sp>
          <p:sp>
            <p:nvSpPr>
              <p:cNvPr id="573" name="TextBox 21">
                <a:extLst>
                  <a:ext uri="{FF2B5EF4-FFF2-40B4-BE49-F238E27FC236}">
                    <a16:creationId xmlns:a16="http://schemas.microsoft.com/office/drawing/2014/main" id="{583B6100-66FA-40B8-9AE9-857AEAD2D195}"/>
                  </a:ext>
                </a:extLst>
              </p:cNvPr>
              <p:cNvSpPr txBox="1"/>
              <p:nvPr/>
            </p:nvSpPr>
            <p:spPr>
              <a:xfrm>
                <a:off x="5239421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60%</a:t>
                </a:r>
              </a:p>
            </p:txBody>
          </p:sp>
          <p:sp>
            <p:nvSpPr>
              <p:cNvPr id="574" name="TextBox 22">
                <a:extLst>
                  <a:ext uri="{FF2B5EF4-FFF2-40B4-BE49-F238E27FC236}">
                    <a16:creationId xmlns:a16="http://schemas.microsoft.com/office/drawing/2014/main" id="{7F812B5A-1285-7F5B-10EE-76C2EDA77869}"/>
                  </a:ext>
                </a:extLst>
              </p:cNvPr>
              <p:cNvSpPr txBox="1"/>
              <p:nvPr/>
            </p:nvSpPr>
            <p:spPr>
              <a:xfrm>
                <a:off x="5577429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70%</a:t>
                </a:r>
              </a:p>
            </p:txBody>
          </p:sp>
          <p:sp>
            <p:nvSpPr>
              <p:cNvPr id="575" name="TextBox 23">
                <a:extLst>
                  <a:ext uri="{FF2B5EF4-FFF2-40B4-BE49-F238E27FC236}">
                    <a16:creationId xmlns:a16="http://schemas.microsoft.com/office/drawing/2014/main" id="{39633473-778F-F757-076C-ED8DD30EBFA1}"/>
                  </a:ext>
                </a:extLst>
              </p:cNvPr>
              <p:cNvSpPr txBox="1"/>
              <p:nvPr/>
            </p:nvSpPr>
            <p:spPr>
              <a:xfrm>
                <a:off x="5915437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80%</a:t>
                </a:r>
              </a:p>
            </p:txBody>
          </p:sp>
          <p:sp>
            <p:nvSpPr>
              <p:cNvPr id="576" name="TextBox 24">
                <a:extLst>
                  <a:ext uri="{FF2B5EF4-FFF2-40B4-BE49-F238E27FC236}">
                    <a16:creationId xmlns:a16="http://schemas.microsoft.com/office/drawing/2014/main" id="{E108B414-73BA-72CD-3840-F06B9BB365B8}"/>
                  </a:ext>
                </a:extLst>
              </p:cNvPr>
              <p:cNvSpPr txBox="1"/>
              <p:nvPr/>
            </p:nvSpPr>
            <p:spPr>
              <a:xfrm>
                <a:off x="6253445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90%</a:t>
                </a:r>
              </a:p>
            </p:txBody>
          </p:sp>
          <p:sp>
            <p:nvSpPr>
              <p:cNvPr id="577" name="TextBox 25">
                <a:extLst>
                  <a:ext uri="{FF2B5EF4-FFF2-40B4-BE49-F238E27FC236}">
                    <a16:creationId xmlns:a16="http://schemas.microsoft.com/office/drawing/2014/main" id="{A4F524CD-33CF-750B-320A-578FEEEE980A}"/>
                  </a:ext>
                </a:extLst>
              </p:cNvPr>
              <p:cNvSpPr txBox="1"/>
              <p:nvPr/>
            </p:nvSpPr>
            <p:spPr>
              <a:xfrm>
                <a:off x="6591452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100%</a:t>
                </a:r>
              </a:p>
            </p:txBody>
          </p:sp>
          <p:sp>
            <p:nvSpPr>
              <p:cNvPr id="578" name="Freeform 27">
                <a:extLst>
                  <a:ext uri="{FF2B5EF4-FFF2-40B4-BE49-F238E27FC236}">
                    <a16:creationId xmlns:a16="http://schemas.microsoft.com/office/drawing/2014/main" id="{C527867C-B77C-58E7-4962-4BFC2439FAED}"/>
                  </a:ext>
                </a:extLst>
              </p:cNvPr>
              <p:cNvSpPr/>
              <p:nvPr/>
            </p:nvSpPr>
            <p:spPr>
              <a:xfrm>
                <a:off x="649365" y="2133886"/>
                <a:ext cx="2759653" cy="402752"/>
              </a:xfrm>
              <a:custGeom>
                <a:avLst/>
                <a:gdLst/>
                <a:ahLst/>
                <a:cxnLst/>
                <a:rect l="l" t="t" r="r" b="b"/>
                <a:pathLst>
                  <a:path w="37100157" h="5414504">
                    <a:moveTo>
                      <a:pt x="0" y="0"/>
                    </a:moveTo>
                    <a:lnTo>
                      <a:pt x="37100157" y="0"/>
                    </a:lnTo>
                    <a:lnTo>
                      <a:pt x="37100157" y="5414504"/>
                    </a:lnTo>
                    <a:lnTo>
                      <a:pt x="0" y="54145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579" name="Freeform 28">
                <a:extLst>
                  <a:ext uri="{FF2B5EF4-FFF2-40B4-BE49-F238E27FC236}">
                    <a16:creationId xmlns:a16="http://schemas.microsoft.com/office/drawing/2014/main" id="{673F8447-E2DF-36AC-808F-FBC635C2FBA7}"/>
                  </a:ext>
                </a:extLst>
              </p:cNvPr>
              <p:cNvSpPr/>
              <p:nvPr/>
            </p:nvSpPr>
            <p:spPr>
              <a:xfrm>
                <a:off x="643980" y="2128501"/>
                <a:ext cx="2770422" cy="413521"/>
              </a:xfrm>
              <a:custGeom>
                <a:avLst/>
                <a:gdLst/>
                <a:ahLst/>
                <a:cxnLst/>
                <a:rect l="l" t="t" r="r" b="b"/>
                <a:pathLst>
                  <a:path w="37244936" h="5559284">
                    <a:moveTo>
                      <a:pt x="37100157" y="5414504"/>
                    </a:moveTo>
                    <a:lnTo>
                      <a:pt x="37244936" y="5414504"/>
                    </a:lnTo>
                    <a:lnTo>
                      <a:pt x="37244936" y="5559284"/>
                    </a:lnTo>
                    <a:lnTo>
                      <a:pt x="37100157" y="5559284"/>
                    </a:lnTo>
                    <a:lnTo>
                      <a:pt x="37100157" y="5414504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5414504"/>
                    </a:lnTo>
                    <a:lnTo>
                      <a:pt x="0" y="5414504"/>
                    </a:lnTo>
                    <a:lnTo>
                      <a:pt x="0" y="144780"/>
                    </a:lnTo>
                    <a:close/>
                    <a:moveTo>
                      <a:pt x="0" y="5414504"/>
                    </a:moveTo>
                    <a:lnTo>
                      <a:pt x="144780" y="5414504"/>
                    </a:lnTo>
                    <a:lnTo>
                      <a:pt x="144780" y="5559284"/>
                    </a:lnTo>
                    <a:lnTo>
                      <a:pt x="0" y="5559284"/>
                    </a:lnTo>
                    <a:lnTo>
                      <a:pt x="0" y="5414504"/>
                    </a:lnTo>
                    <a:close/>
                    <a:moveTo>
                      <a:pt x="37100157" y="144780"/>
                    </a:moveTo>
                    <a:lnTo>
                      <a:pt x="37244936" y="144780"/>
                    </a:lnTo>
                    <a:lnTo>
                      <a:pt x="37244936" y="5414504"/>
                    </a:lnTo>
                    <a:lnTo>
                      <a:pt x="37100157" y="5414504"/>
                    </a:lnTo>
                    <a:lnTo>
                      <a:pt x="37100157" y="144780"/>
                    </a:lnTo>
                    <a:close/>
                    <a:moveTo>
                      <a:pt x="144780" y="5414504"/>
                    </a:moveTo>
                    <a:lnTo>
                      <a:pt x="37100157" y="5414504"/>
                    </a:lnTo>
                    <a:lnTo>
                      <a:pt x="37100157" y="5559284"/>
                    </a:lnTo>
                    <a:lnTo>
                      <a:pt x="144780" y="5559284"/>
                    </a:lnTo>
                    <a:lnTo>
                      <a:pt x="144780" y="5414504"/>
                    </a:lnTo>
                    <a:close/>
                    <a:moveTo>
                      <a:pt x="37100157" y="0"/>
                    </a:moveTo>
                    <a:lnTo>
                      <a:pt x="37244936" y="0"/>
                    </a:lnTo>
                    <a:lnTo>
                      <a:pt x="37244936" y="144780"/>
                    </a:lnTo>
                    <a:lnTo>
                      <a:pt x="37100157" y="144780"/>
                    </a:lnTo>
                    <a:lnTo>
                      <a:pt x="37100157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37100157" y="0"/>
                    </a:lnTo>
                    <a:lnTo>
                      <a:pt x="37100157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C2B39F"/>
              </a:solidFill>
            </p:spPr>
          </p:sp>
        </p:grpSp>
        <p:grpSp>
          <p:nvGrpSpPr>
            <p:cNvPr id="580" name="Group 579">
              <a:extLst>
                <a:ext uri="{FF2B5EF4-FFF2-40B4-BE49-F238E27FC236}">
                  <a16:creationId xmlns:a16="http://schemas.microsoft.com/office/drawing/2014/main" id="{53456C90-343C-1575-0503-EDAF71C8B3E9}"/>
                </a:ext>
              </a:extLst>
            </p:cNvPr>
            <p:cNvGrpSpPr/>
            <p:nvPr/>
          </p:nvGrpSpPr>
          <p:grpSpPr>
            <a:xfrm>
              <a:off x="643781" y="7570694"/>
              <a:ext cx="6272040" cy="413521"/>
              <a:chOff x="643980" y="2128501"/>
              <a:chExt cx="6272040" cy="413521"/>
            </a:xfrm>
          </p:grpSpPr>
          <p:sp>
            <p:nvSpPr>
              <p:cNvPr id="581" name="Freeform 5">
                <a:extLst>
                  <a:ext uri="{FF2B5EF4-FFF2-40B4-BE49-F238E27FC236}">
                    <a16:creationId xmlns:a16="http://schemas.microsoft.com/office/drawing/2014/main" id="{169F4BE5-22CE-4AC4-C8E1-C30D8E21F49D}"/>
                  </a:ext>
                </a:extLst>
              </p:cNvPr>
              <p:cNvSpPr/>
              <p:nvPr/>
            </p:nvSpPr>
            <p:spPr>
              <a:xfrm>
                <a:off x="3593070" y="2128501"/>
                <a:ext cx="3318925" cy="413521"/>
              </a:xfrm>
              <a:custGeom>
                <a:avLst/>
                <a:gdLst/>
                <a:ahLst/>
                <a:cxnLst/>
                <a:rect l="l" t="t" r="r" b="b"/>
                <a:pathLst>
                  <a:path w="1049553" h="130769">
                    <a:moveTo>
                      <a:pt x="0" y="0"/>
                    </a:moveTo>
                    <a:lnTo>
                      <a:pt x="1049553" y="0"/>
                    </a:lnTo>
                    <a:lnTo>
                      <a:pt x="1049553" y="130769"/>
                    </a:lnTo>
                    <a:lnTo>
                      <a:pt x="0" y="13076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C2B39F"/>
                </a:solidFill>
              </a:ln>
            </p:spPr>
          </p:sp>
          <p:sp>
            <p:nvSpPr>
              <p:cNvPr id="582" name="AutoShape 7">
                <a:extLst>
                  <a:ext uri="{FF2B5EF4-FFF2-40B4-BE49-F238E27FC236}">
                    <a16:creationId xmlns:a16="http://schemas.microsoft.com/office/drawing/2014/main" id="{76179722-87D1-448F-6993-C8F36CDD5C0E}"/>
                  </a:ext>
                </a:extLst>
              </p:cNvPr>
              <p:cNvSpPr/>
              <p:nvPr/>
            </p:nvSpPr>
            <p:spPr>
              <a:xfrm flipH="1">
                <a:off x="3921153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583" name="AutoShape 8">
                <a:extLst>
                  <a:ext uri="{FF2B5EF4-FFF2-40B4-BE49-F238E27FC236}">
                    <a16:creationId xmlns:a16="http://schemas.microsoft.com/office/drawing/2014/main" id="{E5EE94A2-88F0-D2BA-02CA-31D1A0D94B01}"/>
                  </a:ext>
                </a:extLst>
              </p:cNvPr>
              <p:cNvSpPr/>
              <p:nvPr/>
            </p:nvSpPr>
            <p:spPr>
              <a:xfrm flipH="1">
                <a:off x="4253998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584" name="AutoShape 9">
                <a:extLst>
                  <a:ext uri="{FF2B5EF4-FFF2-40B4-BE49-F238E27FC236}">
                    <a16:creationId xmlns:a16="http://schemas.microsoft.com/office/drawing/2014/main" id="{D885A673-CEB7-81BB-5611-D14262C8345D}"/>
                  </a:ext>
                </a:extLst>
              </p:cNvPr>
              <p:cNvSpPr/>
              <p:nvPr/>
            </p:nvSpPr>
            <p:spPr>
              <a:xfrm flipH="1">
                <a:off x="4586843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585" name="AutoShape 10">
                <a:extLst>
                  <a:ext uri="{FF2B5EF4-FFF2-40B4-BE49-F238E27FC236}">
                    <a16:creationId xmlns:a16="http://schemas.microsoft.com/office/drawing/2014/main" id="{DE16A34D-32EE-2315-860D-589ECE235789}"/>
                  </a:ext>
                </a:extLst>
              </p:cNvPr>
              <p:cNvSpPr/>
              <p:nvPr/>
            </p:nvSpPr>
            <p:spPr>
              <a:xfrm>
                <a:off x="5252533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586" name="AutoShape 11">
                <a:extLst>
                  <a:ext uri="{FF2B5EF4-FFF2-40B4-BE49-F238E27FC236}">
                    <a16:creationId xmlns:a16="http://schemas.microsoft.com/office/drawing/2014/main" id="{567A0BD2-3065-4180-41A5-0D9562352CBE}"/>
                  </a:ext>
                </a:extLst>
              </p:cNvPr>
              <p:cNvSpPr/>
              <p:nvPr/>
            </p:nvSpPr>
            <p:spPr>
              <a:xfrm flipH="1">
                <a:off x="4919688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587" name="AutoShape 12">
                <a:extLst>
                  <a:ext uri="{FF2B5EF4-FFF2-40B4-BE49-F238E27FC236}">
                    <a16:creationId xmlns:a16="http://schemas.microsoft.com/office/drawing/2014/main" id="{1E1F5756-3CA8-41A4-9D33-EFDF870EEBB1}"/>
                  </a:ext>
                </a:extLst>
              </p:cNvPr>
              <p:cNvSpPr/>
              <p:nvPr/>
            </p:nvSpPr>
            <p:spPr>
              <a:xfrm>
                <a:off x="5585378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588" name="AutoShape 13">
                <a:extLst>
                  <a:ext uri="{FF2B5EF4-FFF2-40B4-BE49-F238E27FC236}">
                    <a16:creationId xmlns:a16="http://schemas.microsoft.com/office/drawing/2014/main" id="{7A3E4661-3326-CE4F-0F14-5624163B0A01}"/>
                  </a:ext>
                </a:extLst>
              </p:cNvPr>
              <p:cNvSpPr/>
              <p:nvPr/>
            </p:nvSpPr>
            <p:spPr>
              <a:xfrm flipH="1">
                <a:off x="5918223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589" name="AutoShape 14">
                <a:extLst>
                  <a:ext uri="{FF2B5EF4-FFF2-40B4-BE49-F238E27FC236}">
                    <a16:creationId xmlns:a16="http://schemas.microsoft.com/office/drawing/2014/main" id="{6EF725DD-C656-A730-650D-ADEC73CC2AD6}"/>
                  </a:ext>
                </a:extLst>
              </p:cNvPr>
              <p:cNvSpPr/>
              <p:nvPr/>
            </p:nvSpPr>
            <p:spPr>
              <a:xfrm flipH="1">
                <a:off x="6251068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590" name="AutoShape 15">
                <a:extLst>
                  <a:ext uri="{FF2B5EF4-FFF2-40B4-BE49-F238E27FC236}">
                    <a16:creationId xmlns:a16="http://schemas.microsoft.com/office/drawing/2014/main" id="{99C2ADC8-2681-37E1-392A-2D0F145D68F0}"/>
                  </a:ext>
                </a:extLst>
              </p:cNvPr>
              <p:cNvSpPr/>
              <p:nvPr/>
            </p:nvSpPr>
            <p:spPr>
              <a:xfrm flipH="1">
                <a:off x="6583913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591" name="TextBox 16">
                <a:extLst>
                  <a:ext uri="{FF2B5EF4-FFF2-40B4-BE49-F238E27FC236}">
                    <a16:creationId xmlns:a16="http://schemas.microsoft.com/office/drawing/2014/main" id="{1506B8A5-D749-CF33-5594-3DD5D1BC04F2}"/>
                  </a:ext>
                </a:extLst>
              </p:cNvPr>
              <p:cNvSpPr txBox="1"/>
              <p:nvPr/>
            </p:nvSpPr>
            <p:spPr>
              <a:xfrm>
                <a:off x="3625646" y="2286840"/>
                <a:ext cx="286436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10%</a:t>
                </a:r>
              </a:p>
            </p:txBody>
          </p:sp>
          <p:sp>
            <p:nvSpPr>
              <p:cNvPr id="592" name="TextBox 17">
                <a:extLst>
                  <a:ext uri="{FF2B5EF4-FFF2-40B4-BE49-F238E27FC236}">
                    <a16:creationId xmlns:a16="http://schemas.microsoft.com/office/drawing/2014/main" id="{361C6990-BDAA-0AF4-237F-673415F3D026}"/>
                  </a:ext>
                </a:extLst>
              </p:cNvPr>
              <p:cNvSpPr txBox="1"/>
              <p:nvPr/>
            </p:nvSpPr>
            <p:spPr>
              <a:xfrm>
                <a:off x="3925523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20%</a:t>
                </a:r>
              </a:p>
            </p:txBody>
          </p:sp>
          <p:sp>
            <p:nvSpPr>
              <p:cNvPr id="593" name="TextBox 18">
                <a:extLst>
                  <a:ext uri="{FF2B5EF4-FFF2-40B4-BE49-F238E27FC236}">
                    <a16:creationId xmlns:a16="http://schemas.microsoft.com/office/drawing/2014/main" id="{7E28788B-60EF-AB5C-2900-DF4A6566B45F}"/>
                  </a:ext>
                </a:extLst>
              </p:cNvPr>
              <p:cNvSpPr txBox="1"/>
              <p:nvPr/>
            </p:nvSpPr>
            <p:spPr>
              <a:xfrm>
                <a:off x="4263530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30%</a:t>
                </a:r>
              </a:p>
            </p:txBody>
          </p:sp>
          <p:sp>
            <p:nvSpPr>
              <p:cNvPr id="594" name="TextBox 19">
                <a:extLst>
                  <a:ext uri="{FF2B5EF4-FFF2-40B4-BE49-F238E27FC236}">
                    <a16:creationId xmlns:a16="http://schemas.microsoft.com/office/drawing/2014/main" id="{737A3C9B-C10D-BF4D-ACAE-466C2DEF246F}"/>
                  </a:ext>
                </a:extLst>
              </p:cNvPr>
              <p:cNvSpPr txBox="1"/>
              <p:nvPr/>
            </p:nvSpPr>
            <p:spPr>
              <a:xfrm>
                <a:off x="4601537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40%</a:t>
                </a:r>
              </a:p>
            </p:txBody>
          </p:sp>
          <p:sp>
            <p:nvSpPr>
              <p:cNvPr id="595" name="TextBox 20">
                <a:extLst>
                  <a:ext uri="{FF2B5EF4-FFF2-40B4-BE49-F238E27FC236}">
                    <a16:creationId xmlns:a16="http://schemas.microsoft.com/office/drawing/2014/main" id="{BFCD6C73-3652-2C2A-91D1-28194BB17043}"/>
                  </a:ext>
                </a:extLst>
              </p:cNvPr>
              <p:cNvSpPr txBox="1"/>
              <p:nvPr/>
            </p:nvSpPr>
            <p:spPr>
              <a:xfrm>
                <a:off x="4939545" y="2286840"/>
                <a:ext cx="286436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50%</a:t>
                </a:r>
              </a:p>
            </p:txBody>
          </p:sp>
          <p:sp>
            <p:nvSpPr>
              <p:cNvPr id="596" name="TextBox 21">
                <a:extLst>
                  <a:ext uri="{FF2B5EF4-FFF2-40B4-BE49-F238E27FC236}">
                    <a16:creationId xmlns:a16="http://schemas.microsoft.com/office/drawing/2014/main" id="{2E36150C-2602-D301-9A86-5359BA764655}"/>
                  </a:ext>
                </a:extLst>
              </p:cNvPr>
              <p:cNvSpPr txBox="1"/>
              <p:nvPr/>
            </p:nvSpPr>
            <p:spPr>
              <a:xfrm>
                <a:off x="5239421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60%</a:t>
                </a:r>
              </a:p>
            </p:txBody>
          </p:sp>
          <p:sp>
            <p:nvSpPr>
              <p:cNvPr id="597" name="TextBox 22">
                <a:extLst>
                  <a:ext uri="{FF2B5EF4-FFF2-40B4-BE49-F238E27FC236}">
                    <a16:creationId xmlns:a16="http://schemas.microsoft.com/office/drawing/2014/main" id="{DE9AD483-1BFA-68E0-77B5-59D2F6DD64C7}"/>
                  </a:ext>
                </a:extLst>
              </p:cNvPr>
              <p:cNvSpPr txBox="1"/>
              <p:nvPr/>
            </p:nvSpPr>
            <p:spPr>
              <a:xfrm>
                <a:off x="5577429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70%</a:t>
                </a:r>
              </a:p>
            </p:txBody>
          </p:sp>
          <p:sp>
            <p:nvSpPr>
              <p:cNvPr id="598" name="TextBox 23">
                <a:extLst>
                  <a:ext uri="{FF2B5EF4-FFF2-40B4-BE49-F238E27FC236}">
                    <a16:creationId xmlns:a16="http://schemas.microsoft.com/office/drawing/2014/main" id="{5BC72001-307C-7F3E-8796-F6BBBA8D9A9D}"/>
                  </a:ext>
                </a:extLst>
              </p:cNvPr>
              <p:cNvSpPr txBox="1"/>
              <p:nvPr/>
            </p:nvSpPr>
            <p:spPr>
              <a:xfrm>
                <a:off x="5915437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80%</a:t>
                </a:r>
              </a:p>
            </p:txBody>
          </p:sp>
          <p:sp>
            <p:nvSpPr>
              <p:cNvPr id="599" name="TextBox 24">
                <a:extLst>
                  <a:ext uri="{FF2B5EF4-FFF2-40B4-BE49-F238E27FC236}">
                    <a16:creationId xmlns:a16="http://schemas.microsoft.com/office/drawing/2014/main" id="{0DC8FFFA-12CD-D427-FED2-6F6800D2D04D}"/>
                  </a:ext>
                </a:extLst>
              </p:cNvPr>
              <p:cNvSpPr txBox="1"/>
              <p:nvPr/>
            </p:nvSpPr>
            <p:spPr>
              <a:xfrm>
                <a:off x="6253445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90%</a:t>
                </a:r>
              </a:p>
            </p:txBody>
          </p:sp>
          <p:sp>
            <p:nvSpPr>
              <p:cNvPr id="600" name="TextBox 25">
                <a:extLst>
                  <a:ext uri="{FF2B5EF4-FFF2-40B4-BE49-F238E27FC236}">
                    <a16:creationId xmlns:a16="http://schemas.microsoft.com/office/drawing/2014/main" id="{8A5701C5-0208-E6E0-157B-787D6A926555}"/>
                  </a:ext>
                </a:extLst>
              </p:cNvPr>
              <p:cNvSpPr txBox="1"/>
              <p:nvPr/>
            </p:nvSpPr>
            <p:spPr>
              <a:xfrm>
                <a:off x="6591452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100%</a:t>
                </a:r>
              </a:p>
            </p:txBody>
          </p:sp>
          <p:sp>
            <p:nvSpPr>
              <p:cNvPr id="601" name="Freeform 27">
                <a:extLst>
                  <a:ext uri="{FF2B5EF4-FFF2-40B4-BE49-F238E27FC236}">
                    <a16:creationId xmlns:a16="http://schemas.microsoft.com/office/drawing/2014/main" id="{F16CFE63-261E-E8FD-84E1-6DF35B36E26F}"/>
                  </a:ext>
                </a:extLst>
              </p:cNvPr>
              <p:cNvSpPr/>
              <p:nvPr/>
            </p:nvSpPr>
            <p:spPr>
              <a:xfrm>
                <a:off x="649365" y="2133886"/>
                <a:ext cx="2759653" cy="402752"/>
              </a:xfrm>
              <a:custGeom>
                <a:avLst/>
                <a:gdLst/>
                <a:ahLst/>
                <a:cxnLst/>
                <a:rect l="l" t="t" r="r" b="b"/>
                <a:pathLst>
                  <a:path w="37100157" h="5414504">
                    <a:moveTo>
                      <a:pt x="0" y="0"/>
                    </a:moveTo>
                    <a:lnTo>
                      <a:pt x="37100157" y="0"/>
                    </a:lnTo>
                    <a:lnTo>
                      <a:pt x="37100157" y="5414504"/>
                    </a:lnTo>
                    <a:lnTo>
                      <a:pt x="0" y="54145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02" name="Freeform 28">
                <a:extLst>
                  <a:ext uri="{FF2B5EF4-FFF2-40B4-BE49-F238E27FC236}">
                    <a16:creationId xmlns:a16="http://schemas.microsoft.com/office/drawing/2014/main" id="{52262231-8145-FC71-DD9D-462D9DFC6D7B}"/>
                  </a:ext>
                </a:extLst>
              </p:cNvPr>
              <p:cNvSpPr/>
              <p:nvPr/>
            </p:nvSpPr>
            <p:spPr>
              <a:xfrm>
                <a:off x="643980" y="2128501"/>
                <a:ext cx="2770422" cy="413521"/>
              </a:xfrm>
              <a:custGeom>
                <a:avLst/>
                <a:gdLst/>
                <a:ahLst/>
                <a:cxnLst/>
                <a:rect l="l" t="t" r="r" b="b"/>
                <a:pathLst>
                  <a:path w="37244936" h="5559284">
                    <a:moveTo>
                      <a:pt x="37100157" y="5414504"/>
                    </a:moveTo>
                    <a:lnTo>
                      <a:pt x="37244936" y="5414504"/>
                    </a:lnTo>
                    <a:lnTo>
                      <a:pt x="37244936" y="5559284"/>
                    </a:lnTo>
                    <a:lnTo>
                      <a:pt x="37100157" y="5559284"/>
                    </a:lnTo>
                    <a:lnTo>
                      <a:pt x="37100157" y="5414504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5414504"/>
                    </a:lnTo>
                    <a:lnTo>
                      <a:pt x="0" y="5414504"/>
                    </a:lnTo>
                    <a:lnTo>
                      <a:pt x="0" y="144780"/>
                    </a:lnTo>
                    <a:close/>
                    <a:moveTo>
                      <a:pt x="0" y="5414504"/>
                    </a:moveTo>
                    <a:lnTo>
                      <a:pt x="144780" y="5414504"/>
                    </a:lnTo>
                    <a:lnTo>
                      <a:pt x="144780" y="5559284"/>
                    </a:lnTo>
                    <a:lnTo>
                      <a:pt x="0" y="5559284"/>
                    </a:lnTo>
                    <a:lnTo>
                      <a:pt x="0" y="5414504"/>
                    </a:lnTo>
                    <a:close/>
                    <a:moveTo>
                      <a:pt x="37100157" y="144780"/>
                    </a:moveTo>
                    <a:lnTo>
                      <a:pt x="37244936" y="144780"/>
                    </a:lnTo>
                    <a:lnTo>
                      <a:pt x="37244936" y="5414504"/>
                    </a:lnTo>
                    <a:lnTo>
                      <a:pt x="37100157" y="5414504"/>
                    </a:lnTo>
                    <a:lnTo>
                      <a:pt x="37100157" y="144780"/>
                    </a:lnTo>
                    <a:close/>
                    <a:moveTo>
                      <a:pt x="144780" y="5414504"/>
                    </a:moveTo>
                    <a:lnTo>
                      <a:pt x="37100157" y="5414504"/>
                    </a:lnTo>
                    <a:lnTo>
                      <a:pt x="37100157" y="5559284"/>
                    </a:lnTo>
                    <a:lnTo>
                      <a:pt x="144780" y="5559284"/>
                    </a:lnTo>
                    <a:lnTo>
                      <a:pt x="144780" y="5414504"/>
                    </a:lnTo>
                    <a:close/>
                    <a:moveTo>
                      <a:pt x="37100157" y="0"/>
                    </a:moveTo>
                    <a:lnTo>
                      <a:pt x="37244936" y="0"/>
                    </a:lnTo>
                    <a:lnTo>
                      <a:pt x="37244936" y="144780"/>
                    </a:lnTo>
                    <a:lnTo>
                      <a:pt x="37100157" y="144780"/>
                    </a:lnTo>
                    <a:lnTo>
                      <a:pt x="37100157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37100157" y="0"/>
                    </a:lnTo>
                    <a:lnTo>
                      <a:pt x="37100157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C2B39F"/>
              </a:solidFill>
            </p:spPr>
          </p:sp>
        </p:grpSp>
        <p:grpSp>
          <p:nvGrpSpPr>
            <p:cNvPr id="603" name="Group 602">
              <a:extLst>
                <a:ext uri="{FF2B5EF4-FFF2-40B4-BE49-F238E27FC236}">
                  <a16:creationId xmlns:a16="http://schemas.microsoft.com/office/drawing/2014/main" id="{9F2B35DC-4A1B-5CD7-4C62-9067F4343A86}"/>
                </a:ext>
              </a:extLst>
            </p:cNvPr>
            <p:cNvGrpSpPr/>
            <p:nvPr/>
          </p:nvGrpSpPr>
          <p:grpSpPr>
            <a:xfrm>
              <a:off x="643781" y="8124761"/>
              <a:ext cx="6272040" cy="413521"/>
              <a:chOff x="643980" y="2128501"/>
              <a:chExt cx="6272040" cy="413521"/>
            </a:xfrm>
          </p:grpSpPr>
          <p:sp>
            <p:nvSpPr>
              <p:cNvPr id="604" name="Freeform 5">
                <a:extLst>
                  <a:ext uri="{FF2B5EF4-FFF2-40B4-BE49-F238E27FC236}">
                    <a16:creationId xmlns:a16="http://schemas.microsoft.com/office/drawing/2014/main" id="{BA828F2A-1DB2-00B0-B627-906077E1FE64}"/>
                  </a:ext>
                </a:extLst>
              </p:cNvPr>
              <p:cNvSpPr/>
              <p:nvPr/>
            </p:nvSpPr>
            <p:spPr>
              <a:xfrm>
                <a:off x="3593070" y="2128501"/>
                <a:ext cx="3318925" cy="413521"/>
              </a:xfrm>
              <a:custGeom>
                <a:avLst/>
                <a:gdLst/>
                <a:ahLst/>
                <a:cxnLst/>
                <a:rect l="l" t="t" r="r" b="b"/>
                <a:pathLst>
                  <a:path w="1049553" h="130769">
                    <a:moveTo>
                      <a:pt x="0" y="0"/>
                    </a:moveTo>
                    <a:lnTo>
                      <a:pt x="1049553" y="0"/>
                    </a:lnTo>
                    <a:lnTo>
                      <a:pt x="1049553" y="130769"/>
                    </a:lnTo>
                    <a:lnTo>
                      <a:pt x="0" y="13076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C2B39F"/>
                </a:solidFill>
              </a:ln>
            </p:spPr>
          </p:sp>
          <p:sp>
            <p:nvSpPr>
              <p:cNvPr id="605" name="AutoShape 7">
                <a:extLst>
                  <a:ext uri="{FF2B5EF4-FFF2-40B4-BE49-F238E27FC236}">
                    <a16:creationId xmlns:a16="http://schemas.microsoft.com/office/drawing/2014/main" id="{3713CDEC-1F6D-60C7-77C4-6C327C7A7A4C}"/>
                  </a:ext>
                </a:extLst>
              </p:cNvPr>
              <p:cNvSpPr/>
              <p:nvPr/>
            </p:nvSpPr>
            <p:spPr>
              <a:xfrm flipH="1">
                <a:off x="3921153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606" name="AutoShape 8">
                <a:extLst>
                  <a:ext uri="{FF2B5EF4-FFF2-40B4-BE49-F238E27FC236}">
                    <a16:creationId xmlns:a16="http://schemas.microsoft.com/office/drawing/2014/main" id="{428798E8-0C36-ABF1-1769-78089003752E}"/>
                  </a:ext>
                </a:extLst>
              </p:cNvPr>
              <p:cNvSpPr/>
              <p:nvPr/>
            </p:nvSpPr>
            <p:spPr>
              <a:xfrm flipH="1">
                <a:off x="4253998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607" name="AutoShape 9">
                <a:extLst>
                  <a:ext uri="{FF2B5EF4-FFF2-40B4-BE49-F238E27FC236}">
                    <a16:creationId xmlns:a16="http://schemas.microsoft.com/office/drawing/2014/main" id="{B4794E30-A39F-745D-8035-F47F6BF85D4D}"/>
                  </a:ext>
                </a:extLst>
              </p:cNvPr>
              <p:cNvSpPr/>
              <p:nvPr/>
            </p:nvSpPr>
            <p:spPr>
              <a:xfrm flipH="1">
                <a:off x="4586843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608" name="AutoShape 10">
                <a:extLst>
                  <a:ext uri="{FF2B5EF4-FFF2-40B4-BE49-F238E27FC236}">
                    <a16:creationId xmlns:a16="http://schemas.microsoft.com/office/drawing/2014/main" id="{C5ED9F0C-F57E-295C-4DA4-56987E71FE4D}"/>
                  </a:ext>
                </a:extLst>
              </p:cNvPr>
              <p:cNvSpPr/>
              <p:nvPr/>
            </p:nvSpPr>
            <p:spPr>
              <a:xfrm>
                <a:off x="5252533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609" name="AutoShape 11">
                <a:extLst>
                  <a:ext uri="{FF2B5EF4-FFF2-40B4-BE49-F238E27FC236}">
                    <a16:creationId xmlns:a16="http://schemas.microsoft.com/office/drawing/2014/main" id="{C4F683F0-1C37-9FF7-1BA6-F51962D55017}"/>
                  </a:ext>
                </a:extLst>
              </p:cNvPr>
              <p:cNvSpPr/>
              <p:nvPr/>
            </p:nvSpPr>
            <p:spPr>
              <a:xfrm flipH="1">
                <a:off x="4919688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610" name="AutoShape 12">
                <a:extLst>
                  <a:ext uri="{FF2B5EF4-FFF2-40B4-BE49-F238E27FC236}">
                    <a16:creationId xmlns:a16="http://schemas.microsoft.com/office/drawing/2014/main" id="{431FE1F0-38DD-61D7-4E42-9BC99A62D288}"/>
                  </a:ext>
                </a:extLst>
              </p:cNvPr>
              <p:cNvSpPr/>
              <p:nvPr/>
            </p:nvSpPr>
            <p:spPr>
              <a:xfrm>
                <a:off x="5585378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611" name="AutoShape 13">
                <a:extLst>
                  <a:ext uri="{FF2B5EF4-FFF2-40B4-BE49-F238E27FC236}">
                    <a16:creationId xmlns:a16="http://schemas.microsoft.com/office/drawing/2014/main" id="{81A842C5-0EB5-E570-FEDF-B1EC82724C0B}"/>
                  </a:ext>
                </a:extLst>
              </p:cNvPr>
              <p:cNvSpPr/>
              <p:nvPr/>
            </p:nvSpPr>
            <p:spPr>
              <a:xfrm flipH="1">
                <a:off x="5918223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612" name="AutoShape 14">
                <a:extLst>
                  <a:ext uri="{FF2B5EF4-FFF2-40B4-BE49-F238E27FC236}">
                    <a16:creationId xmlns:a16="http://schemas.microsoft.com/office/drawing/2014/main" id="{884DB374-2617-9B5A-6AF5-7C0DA7016798}"/>
                  </a:ext>
                </a:extLst>
              </p:cNvPr>
              <p:cNvSpPr/>
              <p:nvPr/>
            </p:nvSpPr>
            <p:spPr>
              <a:xfrm flipH="1">
                <a:off x="6251068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613" name="AutoShape 15">
                <a:extLst>
                  <a:ext uri="{FF2B5EF4-FFF2-40B4-BE49-F238E27FC236}">
                    <a16:creationId xmlns:a16="http://schemas.microsoft.com/office/drawing/2014/main" id="{EE33851A-3C39-D70D-F953-235C8EBE2625}"/>
                  </a:ext>
                </a:extLst>
              </p:cNvPr>
              <p:cNvSpPr/>
              <p:nvPr/>
            </p:nvSpPr>
            <p:spPr>
              <a:xfrm flipH="1">
                <a:off x="6583913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614" name="TextBox 16">
                <a:extLst>
                  <a:ext uri="{FF2B5EF4-FFF2-40B4-BE49-F238E27FC236}">
                    <a16:creationId xmlns:a16="http://schemas.microsoft.com/office/drawing/2014/main" id="{29F5FD81-DBD6-A0D8-018B-01495F836D27}"/>
                  </a:ext>
                </a:extLst>
              </p:cNvPr>
              <p:cNvSpPr txBox="1"/>
              <p:nvPr/>
            </p:nvSpPr>
            <p:spPr>
              <a:xfrm>
                <a:off x="3625646" y="2286840"/>
                <a:ext cx="286436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10%</a:t>
                </a:r>
              </a:p>
            </p:txBody>
          </p:sp>
          <p:sp>
            <p:nvSpPr>
              <p:cNvPr id="615" name="TextBox 17">
                <a:extLst>
                  <a:ext uri="{FF2B5EF4-FFF2-40B4-BE49-F238E27FC236}">
                    <a16:creationId xmlns:a16="http://schemas.microsoft.com/office/drawing/2014/main" id="{5AC7EDE0-B4E1-4A88-BBA5-624CBEEE675F}"/>
                  </a:ext>
                </a:extLst>
              </p:cNvPr>
              <p:cNvSpPr txBox="1"/>
              <p:nvPr/>
            </p:nvSpPr>
            <p:spPr>
              <a:xfrm>
                <a:off x="3925523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20%</a:t>
                </a:r>
              </a:p>
            </p:txBody>
          </p:sp>
          <p:sp>
            <p:nvSpPr>
              <p:cNvPr id="616" name="TextBox 18">
                <a:extLst>
                  <a:ext uri="{FF2B5EF4-FFF2-40B4-BE49-F238E27FC236}">
                    <a16:creationId xmlns:a16="http://schemas.microsoft.com/office/drawing/2014/main" id="{4B030236-3FF9-3089-CA91-EB061BF38EFA}"/>
                  </a:ext>
                </a:extLst>
              </p:cNvPr>
              <p:cNvSpPr txBox="1"/>
              <p:nvPr/>
            </p:nvSpPr>
            <p:spPr>
              <a:xfrm>
                <a:off x="4263530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30%</a:t>
                </a:r>
              </a:p>
            </p:txBody>
          </p:sp>
          <p:sp>
            <p:nvSpPr>
              <p:cNvPr id="617" name="TextBox 19">
                <a:extLst>
                  <a:ext uri="{FF2B5EF4-FFF2-40B4-BE49-F238E27FC236}">
                    <a16:creationId xmlns:a16="http://schemas.microsoft.com/office/drawing/2014/main" id="{E913193C-5741-166B-9132-1F147CA8B6EA}"/>
                  </a:ext>
                </a:extLst>
              </p:cNvPr>
              <p:cNvSpPr txBox="1"/>
              <p:nvPr/>
            </p:nvSpPr>
            <p:spPr>
              <a:xfrm>
                <a:off x="4601537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40%</a:t>
                </a:r>
              </a:p>
            </p:txBody>
          </p:sp>
          <p:sp>
            <p:nvSpPr>
              <p:cNvPr id="618" name="TextBox 20">
                <a:extLst>
                  <a:ext uri="{FF2B5EF4-FFF2-40B4-BE49-F238E27FC236}">
                    <a16:creationId xmlns:a16="http://schemas.microsoft.com/office/drawing/2014/main" id="{E4A00EE9-59B1-F7D5-089F-B9FA43CD01B5}"/>
                  </a:ext>
                </a:extLst>
              </p:cNvPr>
              <p:cNvSpPr txBox="1"/>
              <p:nvPr/>
            </p:nvSpPr>
            <p:spPr>
              <a:xfrm>
                <a:off x="4939545" y="2286840"/>
                <a:ext cx="286436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50%</a:t>
                </a:r>
              </a:p>
            </p:txBody>
          </p:sp>
          <p:sp>
            <p:nvSpPr>
              <p:cNvPr id="619" name="TextBox 21">
                <a:extLst>
                  <a:ext uri="{FF2B5EF4-FFF2-40B4-BE49-F238E27FC236}">
                    <a16:creationId xmlns:a16="http://schemas.microsoft.com/office/drawing/2014/main" id="{B8F6420D-026A-ECF2-BDC9-8A9CD214474C}"/>
                  </a:ext>
                </a:extLst>
              </p:cNvPr>
              <p:cNvSpPr txBox="1"/>
              <p:nvPr/>
            </p:nvSpPr>
            <p:spPr>
              <a:xfrm>
                <a:off x="5239421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60%</a:t>
                </a:r>
              </a:p>
            </p:txBody>
          </p:sp>
          <p:sp>
            <p:nvSpPr>
              <p:cNvPr id="620" name="TextBox 22">
                <a:extLst>
                  <a:ext uri="{FF2B5EF4-FFF2-40B4-BE49-F238E27FC236}">
                    <a16:creationId xmlns:a16="http://schemas.microsoft.com/office/drawing/2014/main" id="{B30F1B50-4E0D-9BE1-EF2B-15717C0BD80A}"/>
                  </a:ext>
                </a:extLst>
              </p:cNvPr>
              <p:cNvSpPr txBox="1"/>
              <p:nvPr/>
            </p:nvSpPr>
            <p:spPr>
              <a:xfrm>
                <a:off x="5577429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70%</a:t>
                </a:r>
              </a:p>
            </p:txBody>
          </p:sp>
          <p:sp>
            <p:nvSpPr>
              <p:cNvPr id="621" name="TextBox 23">
                <a:extLst>
                  <a:ext uri="{FF2B5EF4-FFF2-40B4-BE49-F238E27FC236}">
                    <a16:creationId xmlns:a16="http://schemas.microsoft.com/office/drawing/2014/main" id="{35E1B375-409F-9A89-F635-C13F2109D7DC}"/>
                  </a:ext>
                </a:extLst>
              </p:cNvPr>
              <p:cNvSpPr txBox="1"/>
              <p:nvPr/>
            </p:nvSpPr>
            <p:spPr>
              <a:xfrm>
                <a:off x="5915437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80%</a:t>
                </a:r>
              </a:p>
            </p:txBody>
          </p:sp>
          <p:sp>
            <p:nvSpPr>
              <p:cNvPr id="622" name="TextBox 24">
                <a:extLst>
                  <a:ext uri="{FF2B5EF4-FFF2-40B4-BE49-F238E27FC236}">
                    <a16:creationId xmlns:a16="http://schemas.microsoft.com/office/drawing/2014/main" id="{DE47FEC1-148E-9D9C-04A0-F4DDB029EB79}"/>
                  </a:ext>
                </a:extLst>
              </p:cNvPr>
              <p:cNvSpPr txBox="1"/>
              <p:nvPr/>
            </p:nvSpPr>
            <p:spPr>
              <a:xfrm>
                <a:off x="6253445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90%</a:t>
                </a:r>
              </a:p>
            </p:txBody>
          </p:sp>
          <p:sp>
            <p:nvSpPr>
              <p:cNvPr id="623" name="TextBox 25">
                <a:extLst>
                  <a:ext uri="{FF2B5EF4-FFF2-40B4-BE49-F238E27FC236}">
                    <a16:creationId xmlns:a16="http://schemas.microsoft.com/office/drawing/2014/main" id="{2988CE7E-4299-795C-2950-EB50E2CB7749}"/>
                  </a:ext>
                </a:extLst>
              </p:cNvPr>
              <p:cNvSpPr txBox="1"/>
              <p:nvPr/>
            </p:nvSpPr>
            <p:spPr>
              <a:xfrm>
                <a:off x="6591452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100%</a:t>
                </a:r>
              </a:p>
            </p:txBody>
          </p:sp>
          <p:sp>
            <p:nvSpPr>
              <p:cNvPr id="624" name="Freeform 27">
                <a:extLst>
                  <a:ext uri="{FF2B5EF4-FFF2-40B4-BE49-F238E27FC236}">
                    <a16:creationId xmlns:a16="http://schemas.microsoft.com/office/drawing/2014/main" id="{A77BD95E-64C9-A7C6-AAD9-FF27B72A93E4}"/>
                  </a:ext>
                </a:extLst>
              </p:cNvPr>
              <p:cNvSpPr/>
              <p:nvPr/>
            </p:nvSpPr>
            <p:spPr>
              <a:xfrm>
                <a:off x="649365" y="2133886"/>
                <a:ext cx="2759653" cy="402752"/>
              </a:xfrm>
              <a:custGeom>
                <a:avLst/>
                <a:gdLst/>
                <a:ahLst/>
                <a:cxnLst/>
                <a:rect l="l" t="t" r="r" b="b"/>
                <a:pathLst>
                  <a:path w="37100157" h="5414504">
                    <a:moveTo>
                      <a:pt x="0" y="0"/>
                    </a:moveTo>
                    <a:lnTo>
                      <a:pt x="37100157" y="0"/>
                    </a:lnTo>
                    <a:lnTo>
                      <a:pt x="37100157" y="5414504"/>
                    </a:lnTo>
                    <a:lnTo>
                      <a:pt x="0" y="54145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25" name="Freeform 28">
                <a:extLst>
                  <a:ext uri="{FF2B5EF4-FFF2-40B4-BE49-F238E27FC236}">
                    <a16:creationId xmlns:a16="http://schemas.microsoft.com/office/drawing/2014/main" id="{7CCA4BEF-2849-2083-53D0-C69A844AF80D}"/>
                  </a:ext>
                </a:extLst>
              </p:cNvPr>
              <p:cNvSpPr/>
              <p:nvPr/>
            </p:nvSpPr>
            <p:spPr>
              <a:xfrm>
                <a:off x="643980" y="2128501"/>
                <a:ext cx="2770422" cy="413521"/>
              </a:xfrm>
              <a:custGeom>
                <a:avLst/>
                <a:gdLst/>
                <a:ahLst/>
                <a:cxnLst/>
                <a:rect l="l" t="t" r="r" b="b"/>
                <a:pathLst>
                  <a:path w="37244936" h="5559284">
                    <a:moveTo>
                      <a:pt x="37100157" y="5414504"/>
                    </a:moveTo>
                    <a:lnTo>
                      <a:pt x="37244936" y="5414504"/>
                    </a:lnTo>
                    <a:lnTo>
                      <a:pt x="37244936" y="5559284"/>
                    </a:lnTo>
                    <a:lnTo>
                      <a:pt x="37100157" y="5559284"/>
                    </a:lnTo>
                    <a:lnTo>
                      <a:pt x="37100157" y="5414504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5414504"/>
                    </a:lnTo>
                    <a:lnTo>
                      <a:pt x="0" y="5414504"/>
                    </a:lnTo>
                    <a:lnTo>
                      <a:pt x="0" y="144780"/>
                    </a:lnTo>
                    <a:close/>
                    <a:moveTo>
                      <a:pt x="0" y="5414504"/>
                    </a:moveTo>
                    <a:lnTo>
                      <a:pt x="144780" y="5414504"/>
                    </a:lnTo>
                    <a:lnTo>
                      <a:pt x="144780" y="5559284"/>
                    </a:lnTo>
                    <a:lnTo>
                      <a:pt x="0" y="5559284"/>
                    </a:lnTo>
                    <a:lnTo>
                      <a:pt x="0" y="5414504"/>
                    </a:lnTo>
                    <a:close/>
                    <a:moveTo>
                      <a:pt x="37100157" y="144780"/>
                    </a:moveTo>
                    <a:lnTo>
                      <a:pt x="37244936" y="144780"/>
                    </a:lnTo>
                    <a:lnTo>
                      <a:pt x="37244936" y="5414504"/>
                    </a:lnTo>
                    <a:lnTo>
                      <a:pt x="37100157" y="5414504"/>
                    </a:lnTo>
                    <a:lnTo>
                      <a:pt x="37100157" y="144780"/>
                    </a:lnTo>
                    <a:close/>
                    <a:moveTo>
                      <a:pt x="144780" y="5414504"/>
                    </a:moveTo>
                    <a:lnTo>
                      <a:pt x="37100157" y="5414504"/>
                    </a:lnTo>
                    <a:lnTo>
                      <a:pt x="37100157" y="5559284"/>
                    </a:lnTo>
                    <a:lnTo>
                      <a:pt x="144780" y="5559284"/>
                    </a:lnTo>
                    <a:lnTo>
                      <a:pt x="144780" y="5414504"/>
                    </a:lnTo>
                    <a:close/>
                    <a:moveTo>
                      <a:pt x="37100157" y="0"/>
                    </a:moveTo>
                    <a:lnTo>
                      <a:pt x="37244936" y="0"/>
                    </a:lnTo>
                    <a:lnTo>
                      <a:pt x="37244936" y="144780"/>
                    </a:lnTo>
                    <a:lnTo>
                      <a:pt x="37100157" y="144780"/>
                    </a:lnTo>
                    <a:lnTo>
                      <a:pt x="37100157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37100157" y="0"/>
                    </a:lnTo>
                    <a:lnTo>
                      <a:pt x="37100157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C2B39F"/>
              </a:solidFill>
            </p:spPr>
          </p:sp>
        </p:grpSp>
        <p:grpSp>
          <p:nvGrpSpPr>
            <p:cNvPr id="626" name="Group 625">
              <a:extLst>
                <a:ext uri="{FF2B5EF4-FFF2-40B4-BE49-F238E27FC236}">
                  <a16:creationId xmlns:a16="http://schemas.microsoft.com/office/drawing/2014/main" id="{2E237F24-0CA3-039A-71C9-AB7D35C55A1C}"/>
                </a:ext>
              </a:extLst>
            </p:cNvPr>
            <p:cNvGrpSpPr/>
            <p:nvPr/>
          </p:nvGrpSpPr>
          <p:grpSpPr>
            <a:xfrm>
              <a:off x="643781" y="8678828"/>
              <a:ext cx="6272040" cy="413521"/>
              <a:chOff x="643980" y="2128501"/>
              <a:chExt cx="6272040" cy="413521"/>
            </a:xfrm>
          </p:grpSpPr>
          <p:sp>
            <p:nvSpPr>
              <p:cNvPr id="627" name="Freeform 5">
                <a:extLst>
                  <a:ext uri="{FF2B5EF4-FFF2-40B4-BE49-F238E27FC236}">
                    <a16:creationId xmlns:a16="http://schemas.microsoft.com/office/drawing/2014/main" id="{3B510F89-92F8-D765-6A2A-AAF08F3E2124}"/>
                  </a:ext>
                </a:extLst>
              </p:cNvPr>
              <p:cNvSpPr/>
              <p:nvPr/>
            </p:nvSpPr>
            <p:spPr>
              <a:xfrm>
                <a:off x="3593070" y="2128501"/>
                <a:ext cx="3318925" cy="413521"/>
              </a:xfrm>
              <a:custGeom>
                <a:avLst/>
                <a:gdLst/>
                <a:ahLst/>
                <a:cxnLst/>
                <a:rect l="l" t="t" r="r" b="b"/>
                <a:pathLst>
                  <a:path w="1049553" h="130769">
                    <a:moveTo>
                      <a:pt x="0" y="0"/>
                    </a:moveTo>
                    <a:lnTo>
                      <a:pt x="1049553" y="0"/>
                    </a:lnTo>
                    <a:lnTo>
                      <a:pt x="1049553" y="130769"/>
                    </a:lnTo>
                    <a:lnTo>
                      <a:pt x="0" y="13076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C2B39F"/>
                </a:solidFill>
              </a:ln>
            </p:spPr>
          </p:sp>
          <p:sp>
            <p:nvSpPr>
              <p:cNvPr id="628" name="AutoShape 7">
                <a:extLst>
                  <a:ext uri="{FF2B5EF4-FFF2-40B4-BE49-F238E27FC236}">
                    <a16:creationId xmlns:a16="http://schemas.microsoft.com/office/drawing/2014/main" id="{EED3B8DE-6A5B-3B78-2ADD-EC99CDB1B9FB}"/>
                  </a:ext>
                </a:extLst>
              </p:cNvPr>
              <p:cNvSpPr/>
              <p:nvPr/>
            </p:nvSpPr>
            <p:spPr>
              <a:xfrm flipH="1">
                <a:off x="3921153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629" name="AutoShape 8">
                <a:extLst>
                  <a:ext uri="{FF2B5EF4-FFF2-40B4-BE49-F238E27FC236}">
                    <a16:creationId xmlns:a16="http://schemas.microsoft.com/office/drawing/2014/main" id="{BCF00FC1-00C5-7734-AA92-4C7D7FDC6E0B}"/>
                  </a:ext>
                </a:extLst>
              </p:cNvPr>
              <p:cNvSpPr/>
              <p:nvPr/>
            </p:nvSpPr>
            <p:spPr>
              <a:xfrm flipH="1">
                <a:off x="4253998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630" name="AutoShape 9">
                <a:extLst>
                  <a:ext uri="{FF2B5EF4-FFF2-40B4-BE49-F238E27FC236}">
                    <a16:creationId xmlns:a16="http://schemas.microsoft.com/office/drawing/2014/main" id="{91530AB0-713D-B305-01CA-9ACDF5B88B45}"/>
                  </a:ext>
                </a:extLst>
              </p:cNvPr>
              <p:cNvSpPr/>
              <p:nvPr/>
            </p:nvSpPr>
            <p:spPr>
              <a:xfrm flipH="1">
                <a:off x="4586843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631" name="AutoShape 10">
                <a:extLst>
                  <a:ext uri="{FF2B5EF4-FFF2-40B4-BE49-F238E27FC236}">
                    <a16:creationId xmlns:a16="http://schemas.microsoft.com/office/drawing/2014/main" id="{FF2FD345-312B-18C2-2B6A-BA0EB68D599C}"/>
                  </a:ext>
                </a:extLst>
              </p:cNvPr>
              <p:cNvSpPr/>
              <p:nvPr/>
            </p:nvSpPr>
            <p:spPr>
              <a:xfrm>
                <a:off x="5252533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632" name="AutoShape 11">
                <a:extLst>
                  <a:ext uri="{FF2B5EF4-FFF2-40B4-BE49-F238E27FC236}">
                    <a16:creationId xmlns:a16="http://schemas.microsoft.com/office/drawing/2014/main" id="{D3A7A2DC-3357-9EEB-EC27-25727C0176D5}"/>
                  </a:ext>
                </a:extLst>
              </p:cNvPr>
              <p:cNvSpPr/>
              <p:nvPr/>
            </p:nvSpPr>
            <p:spPr>
              <a:xfrm flipH="1">
                <a:off x="4919688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633" name="AutoShape 12">
                <a:extLst>
                  <a:ext uri="{FF2B5EF4-FFF2-40B4-BE49-F238E27FC236}">
                    <a16:creationId xmlns:a16="http://schemas.microsoft.com/office/drawing/2014/main" id="{B0C52856-729B-9F47-16B3-4D4BA9F92ED4}"/>
                  </a:ext>
                </a:extLst>
              </p:cNvPr>
              <p:cNvSpPr/>
              <p:nvPr/>
            </p:nvSpPr>
            <p:spPr>
              <a:xfrm>
                <a:off x="5585378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634" name="AutoShape 13">
                <a:extLst>
                  <a:ext uri="{FF2B5EF4-FFF2-40B4-BE49-F238E27FC236}">
                    <a16:creationId xmlns:a16="http://schemas.microsoft.com/office/drawing/2014/main" id="{4CDD0A5C-C527-5EDE-9208-71CFE11557FE}"/>
                  </a:ext>
                </a:extLst>
              </p:cNvPr>
              <p:cNvSpPr/>
              <p:nvPr/>
            </p:nvSpPr>
            <p:spPr>
              <a:xfrm flipH="1">
                <a:off x="5918223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635" name="AutoShape 14">
                <a:extLst>
                  <a:ext uri="{FF2B5EF4-FFF2-40B4-BE49-F238E27FC236}">
                    <a16:creationId xmlns:a16="http://schemas.microsoft.com/office/drawing/2014/main" id="{C5FA32B5-5F19-0A30-679E-BB8D7AB620FE}"/>
                  </a:ext>
                </a:extLst>
              </p:cNvPr>
              <p:cNvSpPr/>
              <p:nvPr/>
            </p:nvSpPr>
            <p:spPr>
              <a:xfrm flipH="1">
                <a:off x="6251068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636" name="AutoShape 15">
                <a:extLst>
                  <a:ext uri="{FF2B5EF4-FFF2-40B4-BE49-F238E27FC236}">
                    <a16:creationId xmlns:a16="http://schemas.microsoft.com/office/drawing/2014/main" id="{ABDDAAE5-1B48-E95D-E6B1-9A165BB9D97D}"/>
                  </a:ext>
                </a:extLst>
              </p:cNvPr>
              <p:cNvSpPr/>
              <p:nvPr/>
            </p:nvSpPr>
            <p:spPr>
              <a:xfrm flipH="1">
                <a:off x="6583913" y="2128501"/>
                <a:ext cx="0" cy="413521"/>
              </a:xfrm>
              <a:prstGeom prst="line">
                <a:avLst/>
              </a:prstGeom>
              <a:ln w="12700" cap="flat">
                <a:solidFill>
                  <a:srgbClr val="C2B39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637" name="TextBox 16">
                <a:extLst>
                  <a:ext uri="{FF2B5EF4-FFF2-40B4-BE49-F238E27FC236}">
                    <a16:creationId xmlns:a16="http://schemas.microsoft.com/office/drawing/2014/main" id="{A081D98E-89A7-4865-164F-3D2FE07FD41E}"/>
                  </a:ext>
                </a:extLst>
              </p:cNvPr>
              <p:cNvSpPr txBox="1"/>
              <p:nvPr/>
            </p:nvSpPr>
            <p:spPr>
              <a:xfrm>
                <a:off x="3625646" y="2286840"/>
                <a:ext cx="286436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10%</a:t>
                </a:r>
              </a:p>
            </p:txBody>
          </p:sp>
          <p:sp>
            <p:nvSpPr>
              <p:cNvPr id="638" name="TextBox 17">
                <a:extLst>
                  <a:ext uri="{FF2B5EF4-FFF2-40B4-BE49-F238E27FC236}">
                    <a16:creationId xmlns:a16="http://schemas.microsoft.com/office/drawing/2014/main" id="{1462839C-0895-5CCE-7461-4C149AA7B4DD}"/>
                  </a:ext>
                </a:extLst>
              </p:cNvPr>
              <p:cNvSpPr txBox="1"/>
              <p:nvPr/>
            </p:nvSpPr>
            <p:spPr>
              <a:xfrm>
                <a:off x="3925523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20%</a:t>
                </a:r>
              </a:p>
            </p:txBody>
          </p:sp>
          <p:sp>
            <p:nvSpPr>
              <p:cNvPr id="639" name="TextBox 18">
                <a:extLst>
                  <a:ext uri="{FF2B5EF4-FFF2-40B4-BE49-F238E27FC236}">
                    <a16:creationId xmlns:a16="http://schemas.microsoft.com/office/drawing/2014/main" id="{A30FA057-5E7F-7A90-2428-419714D162FA}"/>
                  </a:ext>
                </a:extLst>
              </p:cNvPr>
              <p:cNvSpPr txBox="1"/>
              <p:nvPr/>
            </p:nvSpPr>
            <p:spPr>
              <a:xfrm>
                <a:off x="4263530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30%</a:t>
                </a:r>
              </a:p>
            </p:txBody>
          </p:sp>
          <p:sp>
            <p:nvSpPr>
              <p:cNvPr id="640" name="TextBox 19">
                <a:extLst>
                  <a:ext uri="{FF2B5EF4-FFF2-40B4-BE49-F238E27FC236}">
                    <a16:creationId xmlns:a16="http://schemas.microsoft.com/office/drawing/2014/main" id="{19E17A31-12A8-1DA0-44D4-D45F8DCB4BA6}"/>
                  </a:ext>
                </a:extLst>
              </p:cNvPr>
              <p:cNvSpPr txBox="1"/>
              <p:nvPr/>
            </p:nvSpPr>
            <p:spPr>
              <a:xfrm>
                <a:off x="4601537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40%</a:t>
                </a:r>
              </a:p>
            </p:txBody>
          </p:sp>
          <p:sp>
            <p:nvSpPr>
              <p:cNvPr id="641" name="TextBox 20">
                <a:extLst>
                  <a:ext uri="{FF2B5EF4-FFF2-40B4-BE49-F238E27FC236}">
                    <a16:creationId xmlns:a16="http://schemas.microsoft.com/office/drawing/2014/main" id="{A1298B6F-8B09-4975-17A0-50979E2F99AB}"/>
                  </a:ext>
                </a:extLst>
              </p:cNvPr>
              <p:cNvSpPr txBox="1"/>
              <p:nvPr/>
            </p:nvSpPr>
            <p:spPr>
              <a:xfrm>
                <a:off x="4939545" y="2286840"/>
                <a:ext cx="286436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50%</a:t>
                </a:r>
              </a:p>
            </p:txBody>
          </p:sp>
          <p:sp>
            <p:nvSpPr>
              <p:cNvPr id="642" name="TextBox 21">
                <a:extLst>
                  <a:ext uri="{FF2B5EF4-FFF2-40B4-BE49-F238E27FC236}">
                    <a16:creationId xmlns:a16="http://schemas.microsoft.com/office/drawing/2014/main" id="{DC1F0139-B01E-CA27-9504-54E4A5AEB419}"/>
                  </a:ext>
                </a:extLst>
              </p:cNvPr>
              <p:cNvSpPr txBox="1"/>
              <p:nvPr/>
            </p:nvSpPr>
            <p:spPr>
              <a:xfrm>
                <a:off x="5239421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60%</a:t>
                </a:r>
              </a:p>
            </p:txBody>
          </p:sp>
          <p:sp>
            <p:nvSpPr>
              <p:cNvPr id="643" name="TextBox 22">
                <a:extLst>
                  <a:ext uri="{FF2B5EF4-FFF2-40B4-BE49-F238E27FC236}">
                    <a16:creationId xmlns:a16="http://schemas.microsoft.com/office/drawing/2014/main" id="{B0FD8D68-2E2C-7E7A-59C8-87B482A83B5E}"/>
                  </a:ext>
                </a:extLst>
              </p:cNvPr>
              <p:cNvSpPr txBox="1"/>
              <p:nvPr/>
            </p:nvSpPr>
            <p:spPr>
              <a:xfrm>
                <a:off x="5577429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70%</a:t>
                </a:r>
              </a:p>
            </p:txBody>
          </p:sp>
          <p:sp>
            <p:nvSpPr>
              <p:cNvPr id="644" name="TextBox 23">
                <a:extLst>
                  <a:ext uri="{FF2B5EF4-FFF2-40B4-BE49-F238E27FC236}">
                    <a16:creationId xmlns:a16="http://schemas.microsoft.com/office/drawing/2014/main" id="{D3AEF921-6BA9-EAEC-55F1-D90B37AB48CA}"/>
                  </a:ext>
                </a:extLst>
              </p:cNvPr>
              <p:cNvSpPr txBox="1"/>
              <p:nvPr/>
            </p:nvSpPr>
            <p:spPr>
              <a:xfrm>
                <a:off x="5915437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80%</a:t>
                </a:r>
              </a:p>
            </p:txBody>
          </p:sp>
          <p:sp>
            <p:nvSpPr>
              <p:cNvPr id="645" name="TextBox 24">
                <a:extLst>
                  <a:ext uri="{FF2B5EF4-FFF2-40B4-BE49-F238E27FC236}">
                    <a16:creationId xmlns:a16="http://schemas.microsoft.com/office/drawing/2014/main" id="{3B43E6BB-A607-EFD0-43F2-905A56ECEF6A}"/>
                  </a:ext>
                </a:extLst>
              </p:cNvPr>
              <p:cNvSpPr txBox="1"/>
              <p:nvPr/>
            </p:nvSpPr>
            <p:spPr>
              <a:xfrm>
                <a:off x="6253445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90%</a:t>
                </a:r>
              </a:p>
            </p:txBody>
          </p:sp>
          <p:sp>
            <p:nvSpPr>
              <p:cNvPr id="646" name="TextBox 25">
                <a:extLst>
                  <a:ext uri="{FF2B5EF4-FFF2-40B4-BE49-F238E27FC236}">
                    <a16:creationId xmlns:a16="http://schemas.microsoft.com/office/drawing/2014/main" id="{C1DC0032-5453-20F4-37C4-6517DEE59A2B}"/>
                  </a:ext>
                </a:extLst>
              </p:cNvPr>
              <p:cNvSpPr txBox="1"/>
              <p:nvPr/>
            </p:nvSpPr>
            <p:spPr>
              <a:xfrm>
                <a:off x="6591452" y="2286840"/>
                <a:ext cx="32456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9"/>
                  </a:lnSpc>
                </a:pPr>
                <a:r>
                  <a:rPr lang="en-US" sz="729" b="1" spc="5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100%</a:t>
                </a:r>
              </a:p>
            </p:txBody>
          </p:sp>
          <p:sp>
            <p:nvSpPr>
              <p:cNvPr id="647" name="Freeform 27">
                <a:extLst>
                  <a:ext uri="{FF2B5EF4-FFF2-40B4-BE49-F238E27FC236}">
                    <a16:creationId xmlns:a16="http://schemas.microsoft.com/office/drawing/2014/main" id="{9FB6F87C-5C39-FFBE-6E44-E4BBCBF55802}"/>
                  </a:ext>
                </a:extLst>
              </p:cNvPr>
              <p:cNvSpPr/>
              <p:nvPr/>
            </p:nvSpPr>
            <p:spPr>
              <a:xfrm>
                <a:off x="649365" y="2133886"/>
                <a:ext cx="2759653" cy="402752"/>
              </a:xfrm>
              <a:custGeom>
                <a:avLst/>
                <a:gdLst/>
                <a:ahLst/>
                <a:cxnLst/>
                <a:rect l="l" t="t" r="r" b="b"/>
                <a:pathLst>
                  <a:path w="37100157" h="5414504">
                    <a:moveTo>
                      <a:pt x="0" y="0"/>
                    </a:moveTo>
                    <a:lnTo>
                      <a:pt x="37100157" y="0"/>
                    </a:lnTo>
                    <a:lnTo>
                      <a:pt x="37100157" y="5414504"/>
                    </a:lnTo>
                    <a:lnTo>
                      <a:pt x="0" y="54145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48" name="Freeform 28">
                <a:extLst>
                  <a:ext uri="{FF2B5EF4-FFF2-40B4-BE49-F238E27FC236}">
                    <a16:creationId xmlns:a16="http://schemas.microsoft.com/office/drawing/2014/main" id="{54A4FA26-BDA2-4708-8F64-5309117668BA}"/>
                  </a:ext>
                </a:extLst>
              </p:cNvPr>
              <p:cNvSpPr/>
              <p:nvPr/>
            </p:nvSpPr>
            <p:spPr>
              <a:xfrm>
                <a:off x="643980" y="2128501"/>
                <a:ext cx="2770422" cy="413521"/>
              </a:xfrm>
              <a:custGeom>
                <a:avLst/>
                <a:gdLst/>
                <a:ahLst/>
                <a:cxnLst/>
                <a:rect l="l" t="t" r="r" b="b"/>
                <a:pathLst>
                  <a:path w="37244936" h="5559284">
                    <a:moveTo>
                      <a:pt x="37100157" y="5414504"/>
                    </a:moveTo>
                    <a:lnTo>
                      <a:pt x="37244936" y="5414504"/>
                    </a:lnTo>
                    <a:lnTo>
                      <a:pt x="37244936" y="5559284"/>
                    </a:lnTo>
                    <a:lnTo>
                      <a:pt x="37100157" y="5559284"/>
                    </a:lnTo>
                    <a:lnTo>
                      <a:pt x="37100157" y="5414504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5414504"/>
                    </a:lnTo>
                    <a:lnTo>
                      <a:pt x="0" y="5414504"/>
                    </a:lnTo>
                    <a:lnTo>
                      <a:pt x="0" y="144780"/>
                    </a:lnTo>
                    <a:close/>
                    <a:moveTo>
                      <a:pt x="0" y="5414504"/>
                    </a:moveTo>
                    <a:lnTo>
                      <a:pt x="144780" y="5414504"/>
                    </a:lnTo>
                    <a:lnTo>
                      <a:pt x="144780" y="5559284"/>
                    </a:lnTo>
                    <a:lnTo>
                      <a:pt x="0" y="5559284"/>
                    </a:lnTo>
                    <a:lnTo>
                      <a:pt x="0" y="5414504"/>
                    </a:lnTo>
                    <a:close/>
                    <a:moveTo>
                      <a:pt x="37100157" y="144780"/>
                    </a:moveTo>
                    <a:lnTo>
                      <a:pt x="37244936" y="144780"/>
                    </a:lnTo>
                    <a:lnTo>
                      <a:pt x="37244936" y="5414504"/>
                    </a:lnTo>
                    <a:lnTo>
                      <a:pt x="37100157" y="5414504"/>
                    </a:lnTo>
                    <a:lnTo>
                      <a:pt x="37100157" y="144780"/>
                    </a:lnTo>
                    <a:close/>
                    <a:moveTo>
                      <a:pt x="144780" y="5414504"/>
                    </a:moveTo>
                    <a:lnTo>
                      <a:pt x="37100157" y="5414504"/>
                    </a:lnTo>
                    <a:lnTo>
                      <a:pt x="37100157" y="5559284"/>
                    </a:lnTo>
                    <a:lnTo>
                      <a:pt x="144780" y="5559284"/>
                    </a:lnTo>
                    <a:lnTo>
                      <a:pt x="144780" y="5414504"/>
                    </a:lnTo>
                    <a:close/>
                    <a:moveTo>
                      <a:pt x="37100157" y="0"/>
                    </a:moveTo>
                    <a:lnTo>
                      <a:pt x="37244936" y="0"/>
                    </a:lnTo>
                    <a:lnTo>
                      <a:pt x="37244936" y="144780"/>
                    </a:lnTo>
                    <a:lnTo>
                      <a:pt x="37100157" y="144780"/>
                    </a:lnTo>
                    <a:lnTo>
                      <a:pt x="37100157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37100157" y="0"/>
                    </a:lnTo>
                    <a:lnTo>
                      <a:pt x="37100157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C2B39F"/>
              </a:solidFill>
            </p:spPr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287</Words>
  <Application>Microsoft Office PowerPoint</Application>
  <PresentationFormat>Custom</PresentationFormat>
  <Paragraphs>143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Open Sauce Sans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Goal chart templates</dc:title>
  <cp:lastModifiedBy>HUONG NGUYEN THU</cp:lastModifiedBy>
  <cp:revision>2</cp:revision>
  <dcterms:created xsi:type="dcterms:W3CDTF">2006-08-16T00:00:00Z</dcterms:created>
  <dcterms:modified xsi:type="dcterms:W3CDTF">2023-06-06T12:36:40Z</dcterms:modified>
  <dc:identifier>DAFkvSrnsXY</dc:identifier>
</cp:coreProperties>
</file>