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Lora" pitchFamily="2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2597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BF8770B0-1FFD-3E58-0205-7D1848DE12C7}"/>
              </a:ext>
            </a:extLst>
          </p:cNvPr>
          <p:cNvGrpSpPr/>
          <p:nvPr/>
        </p:nvGrpSpPr>
        <p:grpSpPr>
          <a:xfrm>
            <a:off x="663290" y="904464"/>
            <a:ext cx="6139432" cy="9463756"/>
            <a:chOff x="663290" y="904464"/>
            <a:chExt cx="6139432" cy="9463756"/>
          </a:xfrm>
        </p:grpSpPr>
        <p:grpSp>
          <p:nvGrpSpPr>
            <p:cNvPr id="2" name="Group 2"/>
            <p:cNvGrpSpPr/>
            <p:nvPr/>
          </p:nvGrpSpPr>
          <p:grpSpPr>
            <a:xfrm>
              <a:off x="3665395" y="1704136"/>
              <a:ext cx="3041142" cy="221492"/>
              <a:chOff x="0" y="0"/>
              <a:chExt cx="4054856" cy="295322"/>
            </a:xfrm>
          </p:grpSpPr>
          <p:sp>
            <p:nvSpPr>
              <p:cNvPr id="3" name="TextBox 3"/>
              <p:cNvSpPr txBox="1"/>
              <p:nvPr/>
            </p:nvSpPr>
            <p:spPr>
              <a:xfrm>
                <a:off x="0" y="-28575"/>
                <a:ext cx="1677738" cy="31119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966"/>
                  </a:lnSpc>
                </a:pPr>
                <a:r>
                  <a:rPr lang="en-US" sz="1404">
                    <a:solidFill>
                      <a:srgbClr val="000000"/>
                    </a:solidFill>
                    <a:latin typeface="Lora"/>
                  </a:rPr>
                  <a:t>Value unit :</a:t>
                </a:r>
              </a:p>
            </p:txBody>
          </p:sp>
          <p:sp>
            <p:nvSpPr>
              <p:cNvPr id="4" name="AutoShape 4"/>
              <p:cNvSpPr/>
              <p:nvPr/>
            </p:nvSpPr>
            <p:spPr>
              <a:xfrm>
                <a:off x="1251115" y="288972"/>
                <a:ext cx="2803741" cy="0"/>
              </a:xfrm>
              <a:prstGeom prst="line">
                <a:avLst/>
              </a:prstGeom>
              <a:ln w="12700" cap="flat">
                <a:solidFill>
                  <a:srgbClr val="000000"/>
                </a:solidFill>
                <a:prstDash val="sysDot"/>
                <a:headEnd type="none" w="sm" len="sm"/>
                <a:tailEnd type="none" w="sm" len="sm"/>
              </a:ln>
            </p:spPr>
          </p:sp>
        </p:grpSp>
        <p:grpSp>
          <p:nvGrpSpPr>
            <p:cNvPr id="5" name="Group 5"/>
            <p:cNvGrpSpPr/>
            <p:nvPr/>
          </p:nvGrpSpPr>
          <p:grpSpPr>
            <a:xfrm>
              <a:off x="3665395" y="1304300"/>
              <a:ext cx="3041152" cy="221492"/>
              <a:chOff x="0" y="0"/>
              <a:chExt cx="4054869" cy="295322"/>
            </a:xfrm>
          </p:grpSpPr>
          <p:sp>
            <p:nvSpPr>
              <p:cNvPr id="6" name="TextBox 6"/>
              <p:cNvSpPr txBox="1"/>
              <p:nvPr/>
            </p:nvSpPr>
            <p:spPr>
              <a:xfrm>
                <a:off x="0" y="-28575"/>
                <a:ext cx="1677738" cy="31119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966"/>
                  </a:lnSpc>
                </a:pPr>
                <a:r>
                  <a:rPr lang="en-US" sz="1404">
                    <a:solidFill>
                      <a:srgbClr val="000000"/>
                    </a:solidFill>
                    <a:latin typeface="Lora"/>
                  </a:rPr>
                  <a:t>Goals :</a:t>
                </a:r>
              </a:p>
            </p:txBody>
          </p:sp>
          <p:sp>
            <p:nvSpPr>
              <p:cNvPr id="7" name="AutoShape 7"/>
              <p:cNvSpPr/>
              <p:nvPr/>
            </p:nvSpPr>
            <p:spPr>
              <a:xfrm>
                <a:off x="838869" y="282622"/>
                <a:ext cx="3215987" cy="6350"/>
              </a:xfrm>
              <a:prstGeom prst="line">
                <a:avLst/>
              </a:prstGeom>
              <a:ln w="12700" cap="flat">
                <a:solidFill>
                  <a:srgbClr val="000000"/>
                </a:solidFill>
                <a:prstDash val="sysDot"/>
                <a:headEnd type="none" w="sm" len="sm"/>
                <a:tailEnd type="none" w="sm" len="sm"/>
              </a:ln>
            </p:spPr>
          </p:sp>
        </p:grpSp>
        <p:grpSp>
          <p:nvGrpSpPr>
            <p:cNvPr id="8" name="Group 8"/>
            <p:cNvGrpSpPr/>
            <p:nvPr/>
          </p:nvGrpSpPr>
          <p:grpSpPr>
            <a:xfrm>
              <a:off x="3665395" y="904464"/>
              <a:ext cx="3041152" cy="221492"/>
              <a:chOff x="0" y="0"/>
              <a:chExt cx="4054869" cy="295322"/>
            </a:xfrm>
          </p:grpSpPr>
          <p:sp>
            <p:nvSpPr>
              <p:cNvPr id="9" name="TextBox 9"/>
              <p:cNvSpPr txBox="1"/>
              <p:nvPr/>
            </p:nvSpPr>
            <p:spPr>
              <a:xfrm>
                <a:off x="0" y="-28575"/>
                <a:ext cx="1677738" cy="31119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966"/>
                  </a:lnSpc>
                </a:pPr>
                <a:r>
                  <a:rPr lang="en-US" sz="1404">
                    <a:solidFill>
                      <a:srgbClr val="000000"/>
                    </a:solidFill>
                    <a:latin typeface="Lora"/>
                  </a:rPr>
                  <a:t>Name :</a:t>
                </a:r>
              </a:p>
            </p:txBody>
          </p:sp>
          <p:sp>
            <p:nvSpPr>
              <p:cNvPr id="10" name="AutoShape 10"/>
              <p:cNvSpPr/>
              <p:nvPr/>
            </p:nvSpPr>
            <p:spPr>
              <a:xfrm>
                <a:off x="838869" y="282622"/>
                <a:ext cx="3215987" cy="6350"/>
              </a:xfrm>
              <a:prstGeom prst="line">
                <a:avLst/>
              </a:prstGeom>
              <a:ln w="12700" cap="flat">
                <a:solidFill>
                  <a:srgbClr val="000000"/>
                </a:solidFill>
                <a:prstDash val="sysDot"/>
                <a:headEnd type="none" w="sm" len="sm"/>
                <a:tailEnd type="none" w="sm" len="sm"/>
              </a:ln>
            </p:spPr>
          </p:sp>
        </p:grpSp>
        <p:sp>
          <p:nvSpPr>
            <p:cNvPr id="11" name="Freeform 11"/>
            <p:cNvSpPr/>
            <p:nvPr/>
          </p:nvSpPr>
          <p:spPr>
            <a:xfrm>
              <a:off x="3363568" y="10219650"/>
              <a:ext cx="900425" cy="148570"/>
            </a:xfrm>
            <a:custGeom>
              <a:avLst/>
              <a:gdLst/>
              <a:ahLst/>
              <a:cxnLst/>
              <a:rect l="l" t="t" r="r" b="b"/>
              <a:pathLst>
                <a:path w="900425" h="148570">
                  <a:moveTo>
                    <a:pt x="0" y="0"/>
                  </a:moveTo>
                  <a:lnTo>
                    <a:pt x="900425" y="0"/>
                  </a:lnTo>
                  <a:lnTo>
                    <a:pt x="900425" y="148570"/>
                  </a:lnTo>
                  <a:lnTo>
                    <a:pt x="0" y="1485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12" name="Group 12"/>
            <p:cNvGrpSpPr/>
            <p:nvPr/>
          </p:nvGrpSpPr>
          <p:grpSpPr>
            <a:xfrm>
              <a:off x="663290" y="4437995"/>
              <a:ext cx="6139432" cy="884085"/>
              <a:chOff x="0" y="0"/>
              <a:chExt cx="8185910" cy="117878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060902" cy="1178780"/>
              </a:xfrm>
              <a:custGeom>
                <a:avLst/>
                <a:gdLst/>
                <a:ahLst/>
                <a:cxnLst/>
                <a:rect l="l" t="t" r="r" b="b"/>
                <a:pathLst>
                  <a:path w="1060902" h="1178780">
                    <a:moveTo>
                      <a:pt x="0" y="0"/>
                    </a:moveTo>
                    <a:lnTo>
                      <a:pt x="1060902" y="0"/>
                    </a:lnTo>
                    <a:lnTo>
                      <a:pt x="1060902" y="1178780"/>
                    </a:lnTo>
                    <a:lnTo>
                      <a:pt x="0" y="117878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alphaModFix amt="61000"/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4" name="Freeform 14"/>
              <p:cNvSpPr/>
              <p:nvPr/>
            </p:nvSpPr>
            <p:spPr>
              <a:xfrm>
                <a:off x="1425001" y="0"/>
                <a:ext cx="1060902" cy="1178780"/>
              </a:xfrm>
              <a:custGeom>
                <a:avLst/>
                <a:gdLst/>
                <a:ahLst/>
                <a:cxnLst/>
                <a:rect l="l" t="t" r="r" b="b"/>
                <a:pathLst>
                  <a:path w="1060902" h="1178780">
                    <a:moveTo>
                      <a:pt x="0" y="0"/>
                    </a:moveTo>
                    <a:lnTo>
                      <a:pt x="1060903" y="0"/>
                    </a:lnTo>
                    <a:lnTo>
                      <a:pt x="1060903" y="1178780"/>
                    </a:lnTo>
                    <a:lnTo>
                      <a:pt x="0" y="117878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alphaModFix amt="61000"/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5" name="Freeform 15"/>
              <p:cNvSpPr/>
              <p:nvPr/>
            </p:nvSpPr>
            <p:spPr>
              <a:xfrm>
                <a:off x="2850003" y="0"/>
                <a:ext cx="1060902" cy="1178780"/>
              </a:xfrm>
              <a:custGeom>
                <a:avLst/>
                <a:gdLst/>
                <a:ahLst/>
                <a:cxnLst/>
                <a:rect l="l" t="t" r="r" b="b"/>
                <a:pathLst>
                  <a:path w="1060902" h="1178780">
                    <a:moveTo>
                      <a:pt x="0" y="0"/>
                    </a:moveTo>
                    <a:lnTo>
                      <a:pt x="1060902" y="0"/>
                    </a:lnTo>
                    <a:lnTo>
                      <a:pt x="1060902" y="1178780"/>
                    </a:lnTo>
                    <a:lnTo>
                      <a:pt x="0" y="117878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alphaModFix amt="61000"/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6" name="Freeform 16"/>
              <p:cNvSpPr/>
              <p:nvPr/>
            </p:nvSpPr>
            <p:spPr>
              <a:xfrm>
                <a:off x="4275004" y="0"/>
                <a:ext cx="1060902" cy="1178780"/>
              </a:xfrm>
              <a:custGeom>
                <a:avLst/>
                <a:gdLst/>
                <a:ahLst/>
                <a:cxnLst/>
                <a:rect l="l" t="t" r="r" b="b"/>
                <a:pathLst>
                  <a:path w="1060902" h="1178780">
                    <a:moveTo>
                      <a:pt x="0" y="0"/>
                    </a:moveTo>
                    <a:lnTo>
                      <a:pt x="1060903" y="0"/>
                    </a:lnTo>
                    <a:lnTo>
                      <a:pt x="1060903" y="1178780"/>
                    </a:lnTo>
                    <a:lnTo>
                      <a:pt x="0" y="117878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alphaModFix amt="61000"/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5700006" y="0"/>
                <a:ext cx="1060902" cy="1178780"/>
              </a:xfrm>
              <a:custGeom>
                <a:avLst/>
                <a:gdLst/>
                <a:ahLst/>
                <a:cxnLst/>
                <a:rect l="l" t="t" r="r" b="b"/>
                <a:pathLst>
                  <a:path w="1060902" h="1178780">
                    <a:moveTo>
                      <a:pt x="0" y="0"/>
                    </a:moveTo>
                    <a:lnTo>
                      <a:pt x="1060902" y="0"/>
                    </a:lnTo>
                    <a:lnTo>
                      <a:pt x="1060902" y="1178780"/>
                    </a:lnTo>
                    <a:lnTo>
                      <a:pt x="0" y="117878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alphaModFix amt="61000"/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8" name="Freeform 18"/>
              <p:cNvSpPr/>
              <p:nvPr/>
            </p:nvSpPr>
            <p:spPr>
              <a:xfrm>
                <a:off x="7125007" y="0"/>
                <a:ext cx="1060902" cy="1178780"/>
              </a:xfrm>
              <a:custGeom>
                <a:avLst/>
                <a:gdLst/>
                <a:ahLst/>
                <a:cxnLst/>
                <a:rect l="l" t="t" r="r" b="b"/>
                <a:pathLst>
                  <a:path w="1060902" h="1178780">
                    <a:moveTo>
                      <a:pt x="0" y="0"/>
                    </a:moveTo>
                    <a:lnTo>
                      <a:pt x="1060903" y="0"/>
                    </a:lnTo>
                    <a:lnTo>
                      <a:pt x="1060903" y="1178780"/>
                    </a:lnTo>
                    <a:lnTo>
                      <a:pt x="0" y="117878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alphaModFix amt="61000"/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</p:sp>
        </p:grpSp>
        <p:grpSp>
          <p:nvGrpSpPr>
            <p:cNvPr id="19" name="Group 19"/>
            <p:cNvGrpSpPr/>
            <p:nvPr/>
          </p:nvGrpSpPr>
          <p:grpSpPr>
            <a:xfrm>
              <a:off x="663290" y="5498087"/>
              <a:ext cx="6139432" cy="884085"/>
              <a:chOff x="0" y="0"/>
              <a:chExt cx="8185910" cy="117878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060902" cy="1178780"/>
              </a:xfrm>
              <a:custGeom>
                <a:avLst/>
                <a:gdLst/>
                <a:ahLst/>
                <a:cxnLst/>
                <a:rect l="l" t="t" r="r" b="b"/>
                <a:pathLst>
                  <a:path w="1060902" h="1178780">
                    <a:moveTo>
                      <a:pt x="0" y="0"/>
                    </a:moveTo>
                    <a:lnTo>
                      <a:pt x="1060902" y="0"/>
                    </a:lnTo>
                    <a:lnTo>
                      <a:pt x="1060902" y="1178780"/>
                    </a:lnTo>
                    <a:lnTo>
                      <a:pt x="0" y="117878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alphaModFix amt="61000"/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21" name="Freeform 21"/>
              <p:cNvSpPr/>
              <p:nvPr/>
            </p:nvSpPr>
            <p:spPr>
              <a:xfrm>
                <a:off x="1425001" y="0"/>
                <a:ext cx="1060902" cy="1178780"/>
              </a:xfrm>
              <a:custGeom>
                <a:avLst/>
                <a:gdLst/>
                <a:ahLst/>
                <a:cxnLst/>
                <a:rect l="l" t="t" r="r" b="b"/>
                <a:pathLst>
                  <a:path w="1060902" h="1178780">
                    <a:moveTo>
                      <a:pt x="0" y="0"/>
                    </a:moveTo>
                    <a:lnTo>
                      <a:pt x="1060903" y="0"/>
                    </a:lnTo>
                    <a:lnTo>
                      <a:pt x="1060903" y="1178780"/>
                    </a:lnTo>
                    <a:lnTo>
                      <a:pt x="0" y="117878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alphaModFix amt="61000"/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22" name="Freeform 22"/>
              <p:cNvSpPr/>
              <p:nvPr/>
            </p:nvSpPr>
            <p:spPr>
              <a:xfrm>
                <a:off x="2850003" y="0"/>
                <a:ext cx="1060902" cy="1178780"/>
              </a:xfrm>
              <a:custGeom>
                <a:avLst/>
                <a:gdLst/>
                <a:ahLst/>
                <a:cxnLst/>
                <a:rect l="l" t="t" r="r" b="b"/>
                <a:pathLst>
                  <a:path w="1060902" h="1178780">
                    <a:moveTo>
                      <a:pt x="0" y="0"/>
                    </a:moveTo>
                    <a:lnTo>
                      <a:pt x="1060902" y="0"/>
                    </a:lnTo>
                    <a:lnTo>
                      <a:pt x="1060902" y="1178780"/>
                    </a:lnTo>
                    <a:lnTo>
                      <a:pt x="0" y="117878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alphaModFix amt="61000"/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23" name="Freeform 23"/>
              <p:cNvSpPr/>
              <p:nvPr/>
            </p:nvSpPr>
            <p:spPr>
              <a:xfrm>
                <a:off x="4275004" y="0"/>
                <a:ext cx="1060902" cy="1178780"/>
              </a:xfrm>
              <a:custGeom>
                <a:avLst/>
                <a:gdLst/>
                <a:ahLst/>
                <a:cxnLst/>
                <a:rect l="l" t="t" r="r" b="b"/>
                <a:pathLst>
                  <a:path w="1060902" h="1178780">
                    <a:moveTo>
                      <a:pt x="0" y="0"/>
                    </a:moveTo>
                    <a:lnTo>
                      <a:pt x="1060903" y="0"/>
                    </a:lnTo>
                    <a:lnTo>
                      <a:pt x="1060903" y="1178780"/>
                    </a:lnTo>
                    <a:lnTo>
                      <a:pt x="0" y="117878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alphaModFix amt="61000"/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24" name="Freeform 24"/>
              <p:cNvSpPr/>
              <p:nvPr/>
            </p:nvSpPr>
            <p:spPr>
              <a:xfrm>
                <a:off x="5700006" y="0"/>
                <a:ext cx="1060902" cy="1178780"/>
              </a:xfrm>
              <a:custGeom>
                <a:avLst/>
                <a:gdLst/>
                <a:ahLst/>
                <a:cxnLst/>
                <a:rect l="l" t="t" r="r" b="b"/>
                <a:pathLst>
                  <a:path w="1060902" h="1178780">
                    <a:moveTo>
                      <a:pt x="0" y="0"/>
                    </a:moveTo>
                    <a:lnTo>
                      <a:pt x="1060902" y="0"/>
                    </a:lnTo>
                    <a:lnTo>
                      <a:pt x="1060902" y="1178780"/>
                    </a:lnTo>
                    <a:lnTo>
                      <a:pt x="0" y="117878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alphaModFix amt="61000"/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25" name="Freeform 25"/>
              <p:cNvSpPr/>
              <p:nvPr/>
            </p:nvSpPr>
            <p:spPr>
              <a:xfrm>
                <a:off x="7125007" y="0"/>
                <a:ext cx="1060902" cy="1178780"/>
              </a:xfrm>
              <a:custGeom>
                <a:avLst/>
                <a:gdLst/>
                <a:ahLst/>
                <a:cxnLst/>
                <a:rect l="l" t="t" r="r" b="b"/>
                <a:pathLst>
                  <a:path w="1060902" h="1178780">
                    <a:moveTo>
                      <a:pt x="0" y="0"/>
                    </a:moveTo>
                    <a:lnTo>
                      <a:pt x="1060903" y="0"/>
                    </a:lnTo>
                    <a:lnTo>
                      <a:pt x="1060903" y="1178780"/>
                    </a:lnTo>
                    <a:lnTo>
                      <a:pt x="0" y="117878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alphaModFix amt="61000"/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</p:sp>
        </p:grpSp>
        <p:grpSp>
          <p:nvGrpSpPr>
            <p:cNvPr id="26" name="Group 26"/>
            <p:cNvGrpSpPr/>
            <p:nvPr/>
          </p:nvGrpSpPr>
          <p:grpSpPr>
            <a:xfrm>
              <a:off x="663290" y="8678362"/>
              <a:ext cx="6139432" cy="884085"/>
              <a:chOff x="0" y="0"/>
              <a:chExt cx="8185910" cy="117878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1060902" cy="1178780"/>
              </a:xfrm>
              <a:custGeom>
                <a:avLst/>
                <a:gdLst/>
                <a:ahLst/>
                <a:cxnLst/>
                <a:rect l="l" t="t" r="r" b="b"/>
                <a:pathLst>
                  <a:path w="1060902" h="1178780">
                    <a:moveTo>
                      <a:pt x="0" y="0"/>
                    </a:moveTo>
                    <a:lnTo>
                      <a:pt x="1060902" y="0"/>
                    </a:lnTo>
                    <a:lnTo>
                      <a:pt x="1060902" y="1178780"/>
                    </a:lnTo>
                    <a:lnTo>
                      <a:pt x="0" y="117878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alphaModFix amt="61000"/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28" name="Freeform 28"/>
              <p:cNvSpPr/>
              <p:nvPr/>
            </p:nvSpPr>
            <p:spPr>
              <a:xfrm>
                <a:off x="1425001" y="0"/>
                <a:ext cx="1060902" cy="1178780"/>
              </a:xfrm>
              <a:custGeom>
                <a:avLst/>
                <a:gdLst/>
                <a:ahLst/>
                <a:cxnLst/>
                <a:rect l="l" t="t" r="r" b="b"/>
                <a:pathLst>
                  <a:path w="1060902" h="1178780">
                    <a:moveTo>
                      <a:pt x="0" y="0"/>
                    </a:moveTo>
                    <a:lnTo>
                      <a:pt x="1060903" y="0"/>
                    </a:lnTo>
                    <a:lnTo>
                      <a:pt x="1060903" y="1178780"/>
                    </a:lnTo>
                    <a:lnTo>
                      <a:pt x="0" y="117878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alphaModFix amt="61000"/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29" name="Freeform 29"/>
              <p:cNvSpPr/>
              <p:nvPr/>
            </p:nvSpPr>
            <p:spPr>
              <a:xfrm>
                <a:off x="2850003" y="0"/>
                <a:ext cx="1060902" cy="1178780"/>
              </a:xfrm>
              <a:custGeom>
                <a:avLst/>
                <a:gdLst/>
                <a:ahLst/>
                <a:cxnLst/>
                <a:rect l="l" t="t" r="r" b="b"/>
                <a:pathLst>
                  <a:path w="1060902" h="1178780">
                    <a:moveTo>
                      <a:pt x="0" y="0"/>
                    </a:moveTo>
                    <a:lnTo>
                      <a:pt x="1060902" y="0"/>
                    </a:lnTo>
                    <a:lnTo>
                      <a:pt x="1060902" y="1178780"/>
                    </a:lnTo>
                    <a:lnTo>
                      <a:pt x="0" y="117878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alphaModFix amt="61000"/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30" name="Freeform 30"/>
              <p:cNvSpPr/>
              <p:nvPr/>
            </p:nvSpPr>
            <p:spPr>
              <a:xfrm>
                <a:off x="4275004" y="0"/>
                <a:ext cx="1060902" cy="1178780"/>
              </a:xfrm>
              <a:custGeom>
                <a:avLst/>
                <a:gdLst/>
                <a:ahLst/>
                <a:cxnLst/>
                <a:rect l="l" t="t" r="r" b="b"/>
                <a:pathLst>
                  <a:path w="1060902" h="1178780">
                    <a:moveTo>
                      <a:pt x="0" y="0"/>
                    </a:moveTo>
                    <a:lnTo>
                      <a:pt x="1060903" y="0"/>
                    </a:lnTo>
                    <a:lnTo>
                      <a:pt x="1060903" y="1178780"/>
                    </a:lnTo>
                    <a:lnTo>
                      <a:pt x="0" y="117878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alphaModFix amt="61000"/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31" name="Freeform 31"/>
              <p:cNvSpPr/>
              <p:nvPr/>
            </p:nvSpPr>
            <p:spPr>
              <a:xfrm>
                <a:off x="5700006" y="0"/>
                <a:ext cx="1060902" cy="1178780"/>
              </a:xfrm>
              <a:custGeom>
                <a:avLst/>
                <a:gdLst/>
                <a:ahLst/>
                <a:cxnLst/>
                <a:rect l="l" t="t" r="r" b="b"/>
                <a:pathLst>
                  <a:path w="1060902" h="1178780">
                    <a:moveTo>
                      <a:pt x="0" y="0"/>
                    </a:moveTo>
                    <a:lnTo>
                      <a:pt x="1060902" y="0"/>
                    </a:lnTo>
                    <a:lnTo>
                      <a:pt x="1060902" y="1178780"/>
                    </a:lnTo>
                    <a:lnTo>
                      <a:pt x="0" y="117878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alphaModFix amt="61000"/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32" name="Freeform 32"/>
              <p:cNvSpPr/>
              <p:nvPr/>
            </p:nvSpPr>
            <p:spPr>
              <a:xfrm>
                <a:off x="7125007" y="0"/>
                <a:ext cx="1060902" cy="1178780"/>
              </a:xfrm>
              <a:custGeom>
                <a:avLst/>
                <a:gdLst/>
                <a:ahLst/>
                <a:cxnLst/>
                <a:rect l="l" t="t" r="r" b="b"/>
                <a:pathLst>
                  <a:path w="1060902" h="1178780">
                    <a:moveTo>
                      <a:pt x="0" y="0"/>
                    </a:moveTo>
                    <a:lnTo>
                      <a:pt x="1060903" y="0"/>
                    </a:lnTo>
                    <a:lnTo>
                      <a:pt x="1060903" y="1178780"/>
                    </a:lnTo>
                    <a:lnTo>
                      <a:pt x="0" y="117878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alphaModFix amt="61000"/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</p:sp>
        </p:grpSp>
        <p:grpSp>
          <p:nvGrpSpPr>
            <p:cNvPr id="33" name="Group 33"/>
            <p:cNvGrpSpPr/>
            <p:nvPr/>
          </p:nvGrpSpPr>
          <p:grpSpPr>
            <a:xfrm>
              <a:off x="663290" y="6558178"/>
              <a:ext cx="6139432" cy="884085"/>
              <a:chOff x="0" y="0"/>
              <a:chExt cx="8185910" cy="117878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1060902" cy="1178780"/>
              </a:xfrm>
              <a:custGeom>
                <a:avLst/>
                <a:gdLst/>
                <a:ahLst/>
                <a:cxnLst/>
                <a:rect l="l" t="t" r="r" b="b"/>
                <a:pathLst>
                  <a:path w="1060902" h="1178780">
                    <a:moveTo>
                      <a:pt x="0" y="0"/>
                    </a:moveTo>
                    <a:lnTo>
                      <a:pt x="1060902" y="0"/>
                    </a:lnTo>
                    <a:lnTo>
                      <a:pt x="1060902" y="1178780"/>
                    </a:lnTo>
                    <a:lnTo>
                      <a:pt x="0" y="117878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alphaModFix amt="61000"/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35" name="Freeform 35"/>
              <p:cNvSpPr/>
              <p:nvPr/>
            </p:nvSpPr>
            <p:spPr>
              <a:xfrm>
                <a:off x="1425001" y="0"/>
                <a:ext cx="1060902" cy="1178780"/>
              </a:xfrm>
              <a:custGeom>
                <a:avLst/>
                <a:gdLst/>
                <a:ahLst/>
                <a:cxnLst/>
                <a:rect l="l" t="t" r="r" b="b"/>
                <a:pathLst>
                  <a:path w="1060902" h="1178780">
                    <a:moveTo>
                      <a:pt x="0" y="0"/>
                    </a:moveTo>
                    <a:lnTo>
                      <a:pt x="1060903" y="0"/>
                    </a:lnTo>
                    <a:lnTo>
                      <a:pt x="1060903" y="1178780"/>
                    </a:lnTo>
                    <a:lnTo>
                      <a:pt x="0" y="117878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alphaModFix amt="61000"/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36" name="Freeform 36"/>
              <p:cNvSpPr/>
              <p:nvPr/>
            </p:nvSpPr>
            <p:spPr>
              <a:xfrm>
                <a:off x="2850003" y="0"/>
                <a:ext cx="1060902" cy="1178780"/>
              </a:xfrm>
              <a:custGeom>
                <a:avLst/>
                <a:gdLst/>
                <a:ahLst/>
                <a:cxnLst/>
                <a:rect l="l" t="t" r="r" b="b"/>
                <a:pathLst>
                  <a:path w="1060902" h="1178780">
                    <a:moveTo>
                      <a:pt x="0" y="0"/>
                    </a:moveTo>
                    <a:lnTo>
                      <a:pt x="1060902" y="0"/>
                    </a:lnTo>
                    <a:lnTo>
                      <a:pt x="1060902" y="1178780"/>
                    </a:lnTo>
                    <a:lnTo>
                      <a:pt x="0" y="117878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alphaModFix amt="61000"/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37" name="Freeform 37"/>
              <p:cNvSpPr/>
              <p:nvPr/>
            </p:nvSpPr>
            <p:spPr>
              <a:xfrm>
                <a:off x="4275004" y="0"/>
                <a:ext cx="1060902" cy="1178780"/>
              </a:xfrm>
              <a:custGeom>
                <a:avLst/>
                <a:gdLst/>
                <a:ahLst/>
                <a:cxnLst/>
                <a:rect l="l" t="t" r="r" b="b"/>
                <a:pathLst>
                  <a:path w="1060902" h="1178780">
                    <a:moveTo>
                      <a:pt x="0" y="0"/>
                    </a:moveTo>
                    <a:lnTo>
                      <a:pt x="1060903" y="0"/>
                    </a:lnTo>
                    <a:lnTo>
                      <a:pt x="1060903" y="1178780"/>
                    </a:lnTo>
                    <a:lnTo>
                      <a:pt x="0" y="117878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alphaModFix amt="61000"/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38" name="Freeform 38"/>
              <p:cNvSpPr/>
              <p:nvPr/>
            </p:nvSpPr>
            <p:spPr>
              <a:xfrm>
                <a:off x="5700006" y="0"/>
                <a:ext cx="1060902" cy="1178780"/>
              </a:xfrm>
              <a:custGeom>
                <a:avLst/>
                <a:gdLst/>
                <a:ahLst/>
                <a:cxnLst/>
                <a:rect l="l" t="t" r="r" b="b"/>
                <a:pathLst>
                  <a:path w="1060902" h="1178780">
                    <a:moveTo>
                      <a:pt x="0" y="0"/>
                    </a:moveTo>
                    <a:lnTo>
                      <a:pt x="1060902" y="0"/>
                    </a:lnTo>
                    <a:lnTo>
                      <a:pt x="1060902" y="1178780"/>
                    </a:lnTo>
                    <a:lnTo>
                      <a:pt x="0" y="117878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alphaModFix amt="61000"/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39" name="Freeform 39"/>
              <p:cNvSpPr/>
              <p:nvPr/>
            </p:nvSpPr>
            <p:spPr>
              <a:xfrm>
                <a:off x="7125007" y="0"/>
                <a:ext cx="1060902" cy="1178780"/>
              </a:xfrm>
              <a:custGeom>
                <a:avLst/>
                <a:gdLst/>
                <a:ahLst/>
                <a:cxnLst/>
                <a:rect l="l" t="t" r="r" b="b"/>
                <a:pathLst>
                  <a:path w="1060902" h="1178780">
                    <a:moveTo>
                      <a:pt x="0" y="0"/>
                    </a:moveTo>
                    <a:lnTo>
                      <a:pt x="1060903" y="0"/>
                    </a:lnTo>
                    <a:lnTo>
                      <a:pt x="1060903" y="1178780"/>
                    </a:lnTo>
                    <a:lnTo>
                      <a:pt x="0" y="117878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alphaModFix amt="61000"/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</p:sp>
        </p:grpSp>
        <p:grpSp>
          <p:nvGrpSpPr>
            <p:cNvPr id="40" name="Group 40"/>
            <p:cNvGrpSpPr/>
            <p:nvPr/>
          </p:nvGrpSpPr>
          <p:grpSpPr>
            <a:xfrm>
              <a:off x="663290" y="7618270"/>
              <a:ext cx="6139432" cy="884085"/>
              <a:chOff x="0" y="0"/>
              <a:chExt cx="8185910" cy="117878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1060902" cy="1178780"/>
              </a:xfrm>
              <a:custGeom>
                <a:avLst/>
                <a:gdLst/>
                <a:ahLst/>
                <a:cxnLst/>
                <a:rect l="l" t="t" r="r" b="b"/>
                <a:pathLst>
                  <a:path w="1060902" h="1178780">
                    <a:moveTo>
                      <a:pt x="0" y="0"/>
                    </a:moveTo>
                    <a:lnTo>
                      <a:pt x="1060902" y="0"/>
                    </a:lnTo>
                    <a:lnTo>
                      <a:pt x="1060902" y="1178780"/>
                    </a:lnTo>
                    <a:lnTo>
                      <a:pt x="0" y="117878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alphaModFix amt="61000"/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42" name="Freeform 42"/>
              <p:cNvSpPr/>
              <p:nvPr/>
            </p:nvSpPr>
            <p:spPr>
              <a:xfrm>
                <a:off x="1425001" y="0"/>
                <a:ext cx="1060902" cy="1178780"/>
              </a:xfrm>
              <a:custGeom>
                <a:avLst/>
                <a:gdLst/>
                <a:ahLst/>
                <a:cxnLst/>
                <a:rect l="l" t="t" r="r" b="b"/>
                <a:pathLst>
                  <a:path w="1060902" h="1178780">
                    <a:moveTo>
                      <a:pt x="0" y="0"/>
                    </a:moveTo>
                    <a:lnTo>
                      <a:pt x="1060903" y="0"/>
                    </a:lnTo>
                    <a:lnTo>
                      <a:pt x="1060903" y="1178780"/>
                    </a:lnTo>
                    <a:lnTo>
                      <a:pt x="0" y="117878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alphaModFix amt="61000"/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43" name="Freeform 43"/>
              <p:cNvSpPr/>
              <p:nvPr/>
            </p:nvSpPr>
            <p:spPr>
              <a:xfrm>
                <a:off x="2850003" y="0"/>
                <a:ext cx="1060902" cy="1178780"/>
              </a:xfrm>
              <a:custGeom>
                <a:avLst/>
                <a:gdLst/>
                <a:ahLst/>
                <a:cxnLst/>
                <a:rect l="l" t="t" r="r" b="b"/>
                <a:pathLst>
                  <a:path w="1060902" h="1178780">
                    <a:moveTo>
                      <a:pt x="0" y="0"/>
                    </a:moveTo>
                    <a:lnTo>
                      <a:pt x="1060902" y="0"/>
                    </a:lnTo>
                    <a:lnTo>
                      <a:pt x="1060902" y="1178780"/>
                    </a:lnTo>
                    <a:lnTo>
                      <a:pt x="0" y="117878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alphaModFix amt="61000"/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44" name="Freeform 44"/>
              <p:cNvSpPr/>
              <p:nvPr/>
            </p:nvSpPr>
            <p:spPr>
              <a:xfrm>
                <a:off x="4275004" y="0"/>
                <a:ext cx="1060902" cy="1178780"/>
              </a:xfrm>
              <a:custGeom>
                <a:avLst/>
                <a:gdLst/>
                <a:ahLst/>
                <a:cxnLst/>
                <a:rect l="l" t="t" r="r" b="b"/>
                <a:pathLst>
                  <a:path w="1060902" h="1178780">
                    <a:moveTo>
                      <a:pt x="0" y="0"/>
                    </a:moveTo>
                    <a:lnTo>
                      <a:pt x="1060903" y="0"/>
                    </a:lnTo>
                    <a:lnTo>
                      <a:pt x="1060903" y="1178780"/>
                    </a:lnTo>
                    <a:lnTo>
                      <a:pt x="0" y="117878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alphaModFix amt="61000"/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45" name="Freeform 45"/>
              <p:cNvSpPr/>
              <p:nvPr/>
            </p:nvSpPr>
            <p:spPr>
              <a:xfrm>
                <a:off x="5700006" y="0"/>
                <a:ext cx="1060902" cy="1178780"/>
              </a:xfrm>
              <a:custGeom>
                <a:avLst/>
                <a:gdLst/>
                <a:ahLst/>
                <a:cxnLst/>
                <a:rect l="l" t="t" r="r" b="b"/>
                <a:pathLst>
                  <a:path w="1060902" h="1178780">
                    <a:moveTo>
                      <a:pt x="0" y="0"/>
                    </a:moveTo>
                    <a:lnTo>
                      <a:pt x="1060902" y="0"/>
                    </a:lnTo>
                    <a:lnTo>
                      <a:pt x="1060902" y="1178780"/>
                    </a:lnTo>
                    <a:lnTo>
                      <a:pt x="0" y="117878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alphaModFix amt="61000"/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46" name="Freeform 46"/>
              <p:cNvSpPr/>
              <p:nvPr/>
            </p:nvSpPr>
            <p:spPr>
              <a:xfrm>
                <a:off x="7125007" y="0"/>
                <a:ext cx="1060902" cy="1178780"/>
              </a:xfrm>
              <a:custGeom>
                <a:avLst/>
                <a:gdLst/>
                <a:ahLst/>
                <a:cxnLst/>
                <a:rect l="l" t="t" r="r" b="b"/>
                <a:pathLst>
                  <a:path w="1060902" h="1178780">
                    <a:moveTo>
                      <a:pt x="0" y="0"/>
                    </a:moveTo>
                    <a:lnTo>
                      <a:pt x="1060903" y="0"/>
                    </a:lnTo>
                    <a:lnTo>
                      <a:pt x="1060903" y="1178780"/>
                    </a:lnTo>
                    <a:lnTo>
                      <a:pt x="0" y="117878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alphaModFix amt="61000"/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</p:sp>
        </p:grpSp>
        <p:grpSp>
          <p:nvGrpSpPr>
            <p:cNvPr id="47" name="Group 47"/>
            <p:cNvGrpSpPr/>
            <p:nvPr/>
          </p:nvGrpSpPr>
          <p:grpSpPr>
            <a:xfrm>
              <a:off x="3869543" y="3377903"/>
              <a:ext cx="2933179" cy="884085"/>
              <a:chOff x="0" y="0"/>
              <a:chExt cx="3910905" cy="1178780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1060902" cy="1178780"/>
              </a:xfrm>
              <a:custGeom>
                <a:avLst/>
                <a:gdLst/>
                <a:ahLst/>
                <a:cxnLst/>
                <a:rect l="l" t="t" r="r" b="b"/>
                <a:pathLst>
                  <a:path w="1060902" h="1178780">
                    <a:moveTo>
                      <a:pt x="0" y="0"/>
                    </a:moveTo>
                    <a:lnTo>
                      <a:pt x="1060902" y="0"/>
                    </a:lnTo>
                    <a:lnTo>
                      <a:pt x="1060902" y="1178780"/>
                    </a:lnTo>
                    <a:lnTo>
                      <a:pt x="0" y="117878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alphaModFix amt="61000"/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49" name="Freeform 49"/>
              <p:cNvSpPr/>
              <p:nvPr/>
            </p:nvSpPr>
            <p:spPr>
              <a:xfrm>
                <a:off x="1425001" y="0"/>
                <a:ext cx="1060902" cy="1178780"/>
              </a:xfrm>
              <a:custGeom>
                <a:avLst/>
                <a:gdLst/>
                <a:ahLst/>
                <a:cxnLst/>
                <a:rect l="l" t="t" r="r" b="b"/>
                <a:pathLst>
                  <a:path w="1060902" h="1178780">
                    <a:moveTo>
                      <a:pt x="0" y="0"/>
                    </a:moveTo>
                    <a:lnTo>
                      <a:pt x="1060903" y="0"/>
                    </a:lnTo>
                    <a:lnTo>
                      <a:pt x="1060903" y="1178780"/>
                    </a:lnTo>
                    <a:lnTo>
                      <a:pt x="0" y="117878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alphaModFix amt="61000"/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50" name="Freeform 50"/>
              <p:cNvSpPr/>
              <p:nvPr/>
            </p:nvSpPr>
            <p:spPr>
              <a:xfrm>
                <a:off x="2850003" y="0"/>
                <a:ext cx="1060902" cy="1178780"/>
              </a:xfrm>
              <a:custGeom>
                <a:avLst/>
                <a:gdLst/>
                <a:ahLst/>
                <a:cxnLst/>
                <a:rect l="l" t="t" r="r" b="b"/>
                <a:pathLst>
                  <a:path w="1060902" h="1178780">
                    <a:moveTo>
                      <a:pt x="0" y="0"/>
                    </a:moveTo>
                    <a:lnTo>
                      <a:pt x="1060902" y="0"/>
                    </a:lnTo>
                    <a:lnTo>
                      <a:pt x="1060902" y="1178780"/>
                    </a:lnTo>
                    <a:lnTo>
                      <a:pt x="0" y="117878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alphaModFix amt="61000"/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</p:sp>
        </p:grpSp>
        <p:grpSp>
          <p:nvGrpSpPr>
            <p:cNvPr id="51" name="Group 51"/>
            <p:cNvGrpSpPr/>
            <p:nvPr/>
          </p:nvGrpSpPr>
          <p:grpSpPr>
            <a:xfrm>
              <a:off x="3869543" y="2317811"/>
              <a:ext cx="2933179" cy="884085"/>
              <a:chOff x="0" y="0"/>
              <a:chExt cx="3910905" cy="1178780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1060902" cy="1178780"/>
              </a:xfrm>
              <a:custGeom>
                <a:avLst/>
                <a:gdLst/>
                <a:ahLst/>
                <a:cxnLst/>
                <a:rect l="l" t="t" r="r" b="b"/>
                <a:pathLst>
                  <a:path w="1060902" h="1178780">
                    <a:moveTo>
                      <a:pt x="0" y="0"/>
                    </a:moveTo>
                    <a:lnTo>
                      <a:pt x="1060902" y="0"/>
                    </a:lnTo>
                    <a:lnTo>
                      <a:pt x="1060902" y="1178780"/>
                    </a:lnTo>
                    <a:lnTo>
                      <a:pt x="0" y="117878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alphaModFix amt="61000"/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53" name="Freeform 53"/>
              <p:cNvSpPr/>
              <p:nvPr/>
            </p:nvSpPr>
            <p:spPr>
              <a:xfrm>
                <a:off x="1425001" y="0"/>
                <a:ext cx="1060902" cy="1178780"/>
              </a:xfrm>
              <a:custGeom>
                <a:avLst/>
                <a:gdLst/>
                <a:ahLst/>
                <a:cxnLst/>
                <a:rect l="l" t="t" r="r" b="b"/>
                <a:pathLst>
                  <a:path w="1060902" h="1178780">
                    <a:moveTo>
                      <a:pt x="0" y="0"/>
                    </a:moveTo>
                    <a:lnTo>
                      <a:pt x="1060903" y="0"/>
                    </a:lnTo>
                    <a:lnTo>
                      <a:pt x="1060903" y="1178780"/>
                    </a:lnTo>
                    <a:lnTo>
                      <a:pt x="0" y="117878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alphaModFix amt="61000"/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54" name="Freeform 54"/>
              <p:cNvSpPr/>
              <p:nvPr/>
            </p:nvSpPr>
            <p:spPr>
              <a:xfrm>
                <a:off x="2850003" y="0"/>
                <a:ext cx="1060902" cy="1178780"/>
              </a:xfrm>
              <a:custGeom>
                <a:avLst/>
                <a:gdLst/>
                <a:ahLst/>
                <a:cxnLst/>
                <a:rect l="l" t="t" r="r" b="b"/>
                <a:pathLst>
                  <a:path w="1060902" h="1178780">
                    <a:moveTo>
                      <a:pt x="0" y="0"/>
                    </a:moveTo>
                    <a:lnTo>
                      <a:pt x="1060902" y="0"/>
                    </a:lnTo>
                    <a:lnTo>
                      <a:pt x="1060902" y="1178780"/>
                    </a:lnTo>
                    <a:lnTo>
                      <a:pt x="0" y="117878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alphaModFix amt="61000"/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</p:sp>
        </p:grpSp>
        <p:sp>
          <p:nvSpPr>
            <p:cNvPr id="55" name="Freeform 55"/>
            <p:cNvSpPr/>
            <p:nvPr/>
          </p:nvSpPr>
          <p:spPr>
            <a:xfrm>
              <a:off x="1100741" y="904464"/>
              <a:ext cx="1695870" cy="2590912"/>
            </a:xfrm>
            <a:custGeom>
              <a:avLst/>
              <a:gdLst/>
              <a:ahLst/>
              <a:cxnLst/>
              <a:rect l="l" t="t" r="r" b="b"/>
              <a:pathLst>
                <a:path w="1695870" h="2590912">
                  <a:moveTo>
                    <a:pt x="0" y="0"/>
                  </a:moveTo>
                  <a:lnTo>
                    <a:pt x="1695870" y="0"/>
                  </a:lnTo>
                  <a:lnTo>
                    <a:pt x="1695870" y="2590913"/>
                  </a:lnTo>
                  <a:lnTo>
                    <a:pt x="0" y="25909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6" name="TextBox 56"/>
            <p:cNvSpPr txBox="1"/>
            <p:nvPr/>
          </p:nvSpPr>
          <p:spPr>
            <a:xfrm>
              <a:off x="756000" y="3733502"/>
              <a:ext cx="2672083" cy="4222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00"/>
                </a:lnSpc>
              </a:pPr>
              <a:r>
                <a:rPr lang="en-US" sz="2500" b="1" dirty="0">
                  <a:solidFill>
                    <a:srgbClr val="000000"/>
                  </a:solidFill>
                  <a:latin typeface="Lora" pitchFamily="2" charset="0"/>
                </a:rPr>
                <a:t>Saving goal chart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</Words>
  <Application>Microsoft Office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Lora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Goal chart templates</dc:title>
  <cp:lastModifiedBy>HUONG NGUYEN THU</cp:lastModifiedBy>
  <cp:revision>3</cp:revision>
  <dcterms:created xsi:type="dcterms:W3CDTF">2006-08-16T00:00:00Z</dcterms:created>
  <dcterms:modified xsi:type="dcterms:W3CDTF">2023-06-06T12:15:25Z</dcterms:modified>
  <dc:identifier>DAFkvSrnsXY</dc:identifier>
</cp:coreProperties>
</file>