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9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0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7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7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1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2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8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>
            <a:off x="3946401" y="8633076"/>
            <a:ext cx="2124075" cy="466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8" name="Text Box 2"/>
          <p:cNvSpPr txBox="1">
            <a:spLocks noChangeArrowheads="1"/>
          </p:cNvSpPr>
          <p:nvPr/>
        </p:nvSpPr>
        <p:spPr bwMode="auto">
          <a:xfrm>
            <a:off x="4394076" y="8623551"/>
            <a:ext cx="1409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$40,000,000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Text Box 2"/>
          <p:cNvSpPr txBox="1">
            <a:spLocks noChangeArrowheads="1"/>
          </p:cNvSpPr>
          <p:nvPr/>
        </p:nvSpPr>
        <p:spPr bwMode="auto">
          <a:xfrm>
            <a:off x="4394076" y="8840721"/>
            <a:ext cx="16954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SALES VOLUME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1" y="631092"/>
            <a:ext cx="6858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en-US" sz="4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Goal Chart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914400" y="1443892"/>
            <a:ext cx="51785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672245" y="1664677"/>
            <a:ext cx="5538849" cy="6634945"/>
            <a:chOff x="0" y="0"/>
            <a:chExt cx="5724525" cy="6857365"/>
          </a:xfrm>
        </p:grpSpPr>
        <p:grpSp>
          <p:nvGrpSpPr>
            <p:cNvPr id="76" name="Group 75"/>
            <p:cNvGrpSpPr/>
            <p:nvPr/>
          </p:nvGrpSpPr>
          <p:grpSpPr>
            <a:xfrm>
              <a:off x="9525" y="0"/>
              <a:ext cx="5715000" cy="1018540"/>
              <a:chOff x="0" y="0"/>
              <a:chExt cx="5715000" cy="1018540"/>
            </a:xfrm>
          </p:grpSpPr>
          <p:pic>
            <p:nvPicPr>
              <p:cNvPr id="105" name="Picture 104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2025" y="9525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" name="Picture 105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19050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7" name="Picture 106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7025" y="9525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" name="Picture 107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8575" y="0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9" name="Picture 108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2025" y="0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" name="Picture 109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525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7" name="Group 76"/>
            <p:cNvGrpSpPr/>
            <p:nvPr/>
          </p:nvGrpSpPr>
          <p:grpSpPr>
            <a:xfrm>
              <a:off x="9525" y="1438275"/>
              <a:ext cx="5715000" cy="1018540"/>
              <a:chOff x="0" y="0"/>
              <a:chExt cx="5715000" cy="1018540"/>
            </a:xfrm>
          </p:grpSpPr>
          <p:pic>
            <p:nvPicPr>
              <p:cNvPr id="99" name="Picture 98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2025" y="9525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Picture 99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19050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Picture 100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7025" y="9525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Picture 101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8575" y="0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3" name="Picture 102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2025" y="0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4" name="Picture 103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525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0" y="2943225"/>
              <a:ext cx="5715000" cy="1018540"/>
              <a:chOff x="0" y="0"/>
              <a:chExt cx="5715000" cy="1018540"/>
            </a:xfrm>
          </p:grpSpPr>
          <p:pic>
            <p:nvPicPr>
              <p:cNvPr id="93" name="Picture 92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2025" y="9525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4" name="Picture 93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19050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" name="Picture 94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7025" y="9525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Picture 95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8575" y="0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7" name="Picture 96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2025" y="0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" name="Picture 97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525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roup 78"/>
            <p:cNvGrpSpPr/>
            <p:nvPr/>
          </p:nvGrpSpPr>
          <p:grpSpPr>
            <a:xfrm>
              <a:off x="9525" y="4371975"/>
              <a:ext cx="5715000" cy="1018540"/>
              <a:chOff x="0" y="0"/>
              <a:chExt cx="5715000" cy="1018540"/>
            </a:xfrm>
          </p:grpSpPr>
          <p:pic>
            <p:nvPicPr>
              <p:cNvPr id="87" name="Picture 86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2025" y="9525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8" name="Picture 87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19050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" name="Picture 88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7025" y="9525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Picture 89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8575" y="0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" name="Picture 90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2025" y="0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Picture 91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525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0" name="Group 79"/>
            <p:cNvGrpSpPr/>
            <p:nvPr/>
          </p:nvGrpSpPr>
          <p:grpSpPr>
            <a:xfrm>
              <a:off x="9525" y="5838825"/>
              <a:ext cx="5715000" cy="1018540"/>
              <a:chOff x="0" y="0"/>
              <a:chExt cx="5715000" cy="1018540"/>
            </a:xfrm>
          </p:grpSpPr>
          <p:pic>
            <p:nvPicPr>
              <p:cNvPr id="81" name="Picture 80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2025" y="9525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Picture 81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19050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" name="Picture 82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7025" y="9525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" name="Picture 83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8575" y="0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" name="Picture 84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2025" y="0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" name="Picture 85" descr="C:\Users\admininstall\AppData\Local\Microsoft\Windows\INetCache\Content.Word\hous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525"/>
                <a:ext cx="942975" cy="9994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101" name="Picture 53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893" y="9220689"/>
            <a:ext cx="1633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Rectangle 112"/>
          <p:cNvSpPr/>
          <p:nvPr/>
        </p:nvSpPr>
        <p:spPr>
          <a:xfrm>
            <a:off x="1236070" y="8628247"/>
            <a:ext cx="2124075" cy="466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4" name="Text Box 2"/>
          <p:cNvSpPr txBox="1">
            <a:spLocks noChangeArrowheads="1"/>
          </p:cNvSpPr>
          <p:nvPr/>
        </p:nvSpPr>
        <p:spPr bwMode="auto">
          <a:xfrm>
            <a:off x="1606812" y="8599672"/>
            <a:ext cx="9334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Text Box 2"/>
          <p:cNvSpPr txBox="1">
            <a:spLocks noChangeArrowheads="1"/>
          </p:cNvSpPr>
          <p:nvPr/>
        </p:nvSpPr>
        <p:spPr bwMode="auto">
          <a:xfrm>
            <a:off x="1606812" y="8818747"/>
            <a:ext cx="16954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UNITS SOLD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02" name="Picture 54" descr="hous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87" y="8402031"/>
            <a:ext cx="974725" cy="8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3" name="Picture 55" descr="hous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37" y="8415890"/>
            <a:ext cx="10287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5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10</Words>
  <Application>Microsoft Office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 Light</vt:lpstr>
      <vt:lpstr>Calibri</vt:lpstr>
      <vt:lpstr>Times New Roman</vt:lpstr>
      <vt:lpstr>Century Gothic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2</cp:revision>
  <dcterms:created xsi:type="dcterms:W3CDTF">2023-05-02T08:25:57Z</dcterms:created>
  <dcterms:modified xsi:type="dcterms:W3CDTF">2023-05-02T08:56:29Z</dcterms:modified>
</cp:coreProperties>
</file>