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 Black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E80E89F5-37A0-94FF-046E-02405F42DB47}"/>
              </a:ext>
            </a:extLst>
          </p:cNvPr>
          <p:cNvGrpSpPr/>
          <p:nvPr/>
        </p:nvGrpSpPr>
        <p:grpSpPr>
          <a:xfrm>
            <a:off x="756000" y="689325"/>
            <a:ext cx="6048000" cy="9678895"/>
            <a:chOff x="756000" y="689325"/>
            <a:chExt cx="6048000" cy="9678895"/>
          </a:xfrm>
        </p:grpSpPr>
        <p:sp>
          <p:nvSpPr>
            <p:cNvPr id="2" name="Freeform 2"/>
            <p:cNvSpPr/>
            <p:nvPr/>
          </p:nvSpPr>
          <p:spPr>
            <a:xfrm>
              <a:off x="817353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817353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705198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05198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593043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593043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80888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480888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368733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368733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6578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256578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144423" y="232091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6144423" y="3581658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7"/>
                  </a:lnTo>
                  <a:lnTo>
                    <a:pt x="0" y="990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817353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705198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593043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3480888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368733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6578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6144423" y="484239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817353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705198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2593043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3480888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368733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5256578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6144423" y="610313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817353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05198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593043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3480888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368733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5256578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6144423" y="736387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817353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705198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593043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3480888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4368733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5256578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6144423" y="8624617"/>
              <a:ext cx="598224" cy="990848"/>
            </a:xfrm>
            <a:custGeom>
              <a:avLst/>
              <a:gdLst/>
              <a:ahLst/>
              <a:cxnLst/>
              <a:rect l="l" t="t" r="r" b="b"/>
              <a:pathLst>
                <a:path w="598224" h="990848">
                  <a:moveTo>
                    <a:pt x="0" y="0"/>
                  </a:moveTo>
                  <a:lnTo>
                    <a:pt x="598224" y="0"/>
                  </a:lnTo>
                  <a:lnTo>
                    <a:pt x="598224" y="990848"/>
                  </a:lnTo>
                  <a:lnTo>
                    <a:pt x="0" y="990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756000" y="689325"/>
              <a:ext cx="6048000" cy="63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7"/>
                </a:lnSpc>
                <a:spcBef>
                  <a:spcPct val="0"/>
                </a:spcBef>
              </a:pPr>
              <a:r>
                <a:rPr lang="en-US" sz="3755" spc="375" dirty="0">
                  <a:solidFill>
                    <a:srgbClr val="000000"/>
                  </a:solidFill>
                  <a:latin typeface="Playfair Display Black"/>
                </a:rPr>
                <a:t>MONEY GOAL CHART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17353" y="1544482"/>
              <a:ext cx="1170793" cy="26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2"/>
                </a:lnSpc>
                <a:spcBef>
                  <a:spcPct val="0"/>
                </a:spcBef>
              </a:pPr>
              <a:r>
                <a:rPr lang="en-US" sz="1523">
                  <a:solidFill>
                    <a:srgbClr val="000000"/>
                  </a:solidFill>
                  <a:latin typeface="Playfair Display Black"/>
                </a:rPr>
                <a:t>DATE: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850232" y="1544482"/>
              <a:ext cx="1705458" cy="26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2"/>
                </a:lnSpc>
                <a:spcBef>
                  <a:spcPct val="0"/>
                </a:spcBef>
              </a:pPr>
              <a:r>
                <a:rPr lang="en-US" sz="1523">
                  <a:solidFill>
                    <a:srgbClr val="000000"/>
                  </a:solidFill>
                  <a:latin typeface="Playfair Display Black"/>
                </a:rPr>
                <a:t>AMOUNT: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3363568" y="10219650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Playfair Display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2</cp:revision>
  <dcterms:created xsi:type="dcterms:W3CDTF">2006-08-16T00:00:00Z</dcterms:created>
  <dcterms:modified xsi:type="dcterms:W3CDTF">2023-06-06T12:12:57Z</dcterms:modified>
  <dc:identifier>DAFkvSrnsXY</dc:identifier>
</cp:coreProperties>
</file>