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Andellia Davilton" panose="020005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90" y="8608849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 rot="1514667">
            <a:off x="-966105" y="8472135"/>
            <a:ext cx="3466465" cy="3268980"/>
            <a:chOff x="0" y="0"/>
            <a:chExt cx="6642958" cy="6264959"/>
          </a:xfrm>
        </p:grpSpPr>
        <p:sp>
          <p:nvSpPr>
            <p:cNvPr id="29" name="Hexagon 28"/>
            <p:cNvSpPr/>
            <p:nvPr/>
          </p:nvSpPr>
          <p:spPr>
            <a:xfrm rot="16200000">
              <a:off x="1028037" y="117475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 rot="16200000">
              <a:off x="3278868" y="117475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 rot="16200000">
              <a:off x="-117475" y="2056807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 rot="16200000">
              <a:off x="2173549" y="2066856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 rot="16200000">
              <a:off x="4434428" y="2066856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 rot="16200000">
              <a:off x="1048134" y="4056429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 rot="16200000">
              <a:off x="3298965" y="4056429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-382397" y="329680"/>
            <a:ext cx="7553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0" dirty="0">
                <a:solidFill>
                  <a:srgbClr val="000000"/>
                </a:solidFill>
                <a:effectLst/>
                <a:latin typeface="Andellia Davilton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Life Goals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227" y="2048647"/>
            <a:ext cx="5820930" cy="5488337"/>
            <a:chOff x="101473" y="1794510"/>
            <a:chExt cx="6645910" cy="6266180"/>
          </a:xfrm>
        </p:grpSpPr>
        <p:sp>
          <p:nvSpPr>
            <p:cNvPr id="37" name="Hexagon 36"/>
            <p:cNvSpPr/>
            <p:nvPr/>
          </p:nvSpPr>
          <p:spPr>
            <a:xfrm rot="16200000">
              <a:off x="1131443" y="1911985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1252093" y="2153285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 rot="16200000">
              <a:off x="3379343" y="1914525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501263" y="2200910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 rot="16200000">
              <a:off x="-16002" y="3856990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04648" y="4143375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FAMILY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 rot="16200000">
              <a:off x="2275078" y="3863340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395093" y="4195445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 rot="16200000">
              <a:off x="4534408" y="3863340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4654423" y="4241165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INTELLECTUAL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 rot="16200000">
              <a:off x="1149858" y="5850255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1271778" y="6136640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 rot="16200000">
              <a:off x="3399028" y="5852160"/>
              <a:ext cx="2326005" cy="2091055"/>
            </a:xfrm>
            <a:prstGeom prst="hexagon">
              <a:avLst/>
            </a:prstGeom>
            <a:solidFill>
              <a:srgbClr val="E1E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3520948" y="6184265"/>
              <a:ext cx="2092960" cy="399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1514667">
            <a:off x="5124767" y="7630099"/>
            <a:ext cx="3466465" cy="3268980"/>
            <a:chOff x="0" y="0"/>
            <a:chExt cx="6642958" cy="6264959"/>
          </a:xfrm>
        </p:grpSpPr>
        <p:sp>
          <p:nvSpPr>
            <p:cNvPr id="52" name="Hexagon 51"/>
            <p:cNvSpPr/>
            <p:nvPr/>
          </p:nvSpPr>
          <p:spPr>
            <a:xfrm rot="16200000">
              <a:off x="1028037" y="117475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6200000">
              <a:off x="3278868" y="117475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6200000">
              <a:off x="-117475" y="2056807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6200000">
              <a:off x="2173549" y="2066856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6200000">
              <a:off x="4434428" y="2066856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6200000">
              <a:off x="1048134" y="4056429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6200000">
              <a:off x="3298965" y="4056429"/>
              <a:ext cx="2326005" cy="209105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Century Gothic</vt:lpstr>
      <vt:lpstr>Andellia Davilton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2023-05-02T08:47:53Z</dcterms:modified>
</cp:coreProperties>
</file>