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 Classic Bold" panose="020B0604020202020204" charset="0"/>
      <p:regular r:id="rId7"/>
    </p:embeddedFont>
    <p:embeddedFont>
      <p:font typeface="Poppins" panose="00000500000000000000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87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844DA305-6A57-0C05-9D7E-52829FBA2756}"/>
              </a:ext>
            </a:extLst>
          </p:cNvPr>
          <p:cNvGrpSpPr/>
          <p:nvPr/>
        </p:nvGrpSpPr>
        <p:grpSpPr>
          <a:xfrm>
            <a:off x="550363" y="512073"/>
            <a:ext cx="6526834" cy="9859309"/>
            <a:chOff x="550363" y="512073"/>
            <a:chExt cx="6526834" cy="9859309"/>
          </a:xfrm>
        </p:grpSpPr>
        <p:grpSp>
          <p:nvGrpSpPr>
            <p:cNvPr id="2" name="Group 2"/>
            <p:cNvGrpSpPr/>
            <p:nvPr/>
          </p:nvGrpSpPr>
          <p:grpSpPr>
            <a:xfrm>
              <a:off x="1178132" y="1234541"/>
              <a:ext cx="5203737" cy="5348723"/>
              <a:chOff x="0" y="0"/>
              <a:chExt cx="6938316" cy="7131631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176921" y="415717"/>
                <a:ext cx="6439617" cy="6439617"/>
              </a:xfrm>
              <a:custGeom>
                <a:avLst/>
                <a:gdLst/>
                <a:ahLst/>
                <a:cxnLst/>
                <a:rect l="l" t="t" r="r" b="b"/>
                <a:pathLst>
                  <a:path w="6439617" h="6439617">
                    <a:moveTo>
                      <a:pt x="0" y="0"/>
                    </a:moveTo>
                    <a:lnTo>
                      <a:pt x="6439617" y="0"/>
                    </a:lnTo>
                    <a:lnTo>
                      <a:pt x="6439617" y="6439617"/>
                    </a:lnTo>
                    <a:lnTo>
                      <a:pt x="0" y="643961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" name="TextBox 4"/>
              <p:cNvSpPr txBox="1"/>
              <p:nvPr/>
            </p:nvSpPr>
            <p:spPr>
              <a:xfrm rot="1519337">
                <a:off x="4507148" y="400830"/>
                <a:ext cx="736486" cy="2675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34"/>
                  </a:lnSpc>
                </a:pPr>
                <a:r>
                  <a:rPr lang="en-US" sz="1112" spc="55">
                    <a:solidFill>
                      <a:srgbClr val="000000"/>
                    </a:solidFill>
                    <a:latin typeface="Poppins"/>
                  </a:rPr>
                  <a:t>HEALTH</a:t>
                </a: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 rot="4013609">
                <a:off x="6140892" y="2165293"/>
                <a:ext cx="810152" cy="2725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34"/>
                  </a:lnSpc>
                </a:pPr>
                <a:r>
                  <a:rPr lang="en-US" sz="1112" spc="55">
                    <a:solidFill>
                      <a:srgbClr val="000000"/>
                    </a:solidFill>
                    <a:latin typeface="Poppins"/>
                  </a:rPr>
                  <a:t>FRIENDS</a:t>
                </a: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 rot="6839780">
                <a:off x="5741991" y="4832657"/>
                <a:ext cx="1505184" cy="3396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34"/>
                  </a:lnSpc>
                </a:pPr>
                <a:r>
                  <a:rPr lang="en-US" sz="1112" spc="55">
                    <a:solidFill>
                      <a:srgbClr val="000000"/>
                    </a:solidFill>
                    <a:latin typeface="Poppins"/>
                  </a:rPr>
                  <a:t>RELATIONSHIPS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 rot="9413609">
                <a:off x="4123832" y="6608466"/>
                <a:ext cx="1242312" cy="3092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34"/>
                  </a:lnSpc>
                </a:pPr>
                <a:r>
                  <a:rPr lang="en-US" sz="1112" spc="55">
                    <a:solidFill>
                      <a:srgbClr val="000000"/>
                    </a:solidFill>
                    <a:latin typeface="Poppins"/>
                  </a:rPr>
                  <a:t>RECREATION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 rot="-9280662">
                <a:off x="1316338" y="6542675"/>
                <a:ext cx="1260942" cy="31110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34"/>
                  </a:lnSpc>
                </a:pPr>
                <a:r>
                  <a:rPr lang="en-US" sz="1112" spc="55">
                    <a:solidFill>
                      <a:srgbClr val="000000"/>
                    </a:solidFill>
                    <a:latin typeface="Poppins"/>
                  </a:rPr>
                  <a:t>SPIRITUALITY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 rot="-6786390">
                <a:off x="-125976" y="4836767"/>
                <a:ext cx="764426" cy="2691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34"/>
                  </a:lnSpc>
                </a:pPr>
                <a:r>
                  <a:rPr lang="en-US" sz="1112" spc="55">
                    <a:solidFill>
                      <a:srgbClr val="000000"/>
                    </a:solidFill>
                    <a:latin typeface="Poppins"/>
                  </a:rPr>
                  <a:t>CAREER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 rot="-3880662">
                <a:off x="-118801" y="2042040"/>
                <a:ext cx="858263" cy="2757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34"/>
                  </a:lnSpc>
                </a:pPr>
                <a:r>
                  <a:rPr lang="en-US" sz="1112" spc="55">
                    <a:solidFill>
                      <a:srgbClr val="000000"/>
                    </a:solidFill>
                    <a:latin typeface="Poppins"/>
                  </a:rPr>
                  <a:t>FINANCE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 rot="-1386390">
                <a:off x="1098264" y="350690"/>
                <a:ext cx="1959640" cy="4064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34"/>
                  </a:lnSpc>
                </a:pPr>
                <a:r>
                  <a:rPr lang="en-US" sz="1112" spc="55" dirty="0">
                    <a:solidFill>
                      <a:srgbClr val="000000"/>
                    </a:solidFill>
                    <a:latin typeface="Poppins"/>
                  </a:rPr>
                  <a:t>PERSONAL GROWTH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3466341" y="3437053"/>
                <a:ext cx="228814" cy="1958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7"/>
                  </a:lnSpc>
                </a:pPr>
                <a:r>
                  <a:rPr lang="en-US" sz="939" spc="46">
                    <a:solidFill>
                      <a:srgbClr val="000000"/>
                    </a:solidFill>
                    <a:latin typeface="Poppins"/>
                  </a:rPr>
                  <a:t>1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3764760" y="3437053"/>
                <a:ext cx="228814" cy="1958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7"/>
                  </a:lnSpc>
                </a:pPr>
                <a:r>
                  <a:rPr lang="en-US" sz="939" spc="46">
                    <a:solidFill>
                      <a:srgbClr val="000000"/>
                    </a:solidFill>
                    <a:latin typeface="Poppins"/>
                  </a:rPr>
                  <a:t>2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4106682" y="3437053"/>
                <a:ext cx="228814" cy="1958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7"/>
                  </a:lnSpc>
                </a:pPr>
                <a:r>
                  <a:rPr lang="en-US" sz="939" spc="46">
                    <a:solidFill>
                      <a:srgbClr val="000000"/>
                    </a:solidFill>
                    <a:latin typeface="Poppins"/>
                  </a:rPr>
                  <a:t>3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4419312" y="3437053"/>
                <a:ext cx="228814" cy="1958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7"/>
                  </a:lnSpc>
                </a:pPr>
                <a:r>
                  <a:rPr lang="en-US" sz="939" spc="46">
                    <a:solidFill>
                      <a:srgbClr val="000000"/>
                    </a:solidFill>
                    <a:latin typeface="Poppins"/>
                  </a:rPr>
                  <a:t>4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4726220" y="3437053"/>
                <a:ext cx="228814" cy="1958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7"/>
                  </a:lnSpc>
                </a:pPr>
                <a:r>
                  <a:rPr lang="en-US" sz="939" spc="46">
                    <a:solidFill>
                      <a:srgbClr val="000000"/>
                    </a:solidFill>
                    <a:latin typeface="Poppins"/>
                  </a:rPr>
                  <a:t>5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5053060" y="3437053"/>
                <a:ext cx="228814" cy="1958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7"/>
                  </a:lnSpc>
                </a:pPr>
                <a:r>
                  <a:rPr lang="en-US" sz="939" spc="46">
                    <a:solidFill>
                      <a:srgbClr val="000000"/>
                    </a:solidFill>
                    <a:latin typeface="Poppins"/>
                  </a:rPr>
                  <a:t>6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5379090" y="3437053"/>
                <a:ext cx="228814" cy="1958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7"/>
                  </a:lnSpc>
                </a:pPr>
                <a:r>
                  <a:rPr lang="en-US" sz="939" spc="46">
                    <a:solidFill>
                      <a:srgbClr val="000000"/>
                    </a:solidFill>
                    <a:latin typeface="Poppins"/>
                  </a:rPr>
                  <a:t>7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5710667" y="3437053"/>
                <a:ext cx="228814" cy="1958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7"/>
                  </a:lnSpc>
                </a:pPr>
                <a:r>
                  <a:rPr lang="en-US" sz="939" spc="46">
                    <a:solidFill>
                      <a:srgbClr val="000000"/>
                    </a:solidFill>
                    <a:latin typeface="Poppins"/>
                  </a:rPr>
                  <a:t>8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6013824" y="3437053"/>
                <a:ext cx="228814" cy="1958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7"/>
                  </a:lnSpc>
                </a:pPr>
                <a:r>
                  <a:rPr lang="en-US" sz="939" spc="46">
                    <a:solidFill>
                      <a:srgbClr val="000000"/>
                    </a:solidFill>
                    <a:latin typeface="Poppins"/>
                  </a:rPr>
                  <a:t>9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6330253" y="3437053"/>
                <a:ext cx="228814" cy="1958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7"/>
                  </a:lnSpc>
                </a:pPr>
                <a:r>
                  <a:rPr lang="en-US" sz="939" spc="46">
                    <a:solidFill>
                      <a:srgbClr val="000000"/>
                    </a:solidFill>
                    <a:latin typeface="Poppins"/>
                  </a:rPr>
                  <a:t>10</a:t>
                </a: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550363" y="6878988"/>
              <a:ext cx="6526834" cy="181737"/>
              <a:chOff x="0" y="0"/>
              <a:chExt cx="8702445" cy="242316"/>
            </a:xfrm>
          </p:grpSpPr>
          <p:sp>
            <p:nvSpPr>
              <p:cNvPr id="23" name="TextBox 23"/>
              <p:cNvSpPr txBox="1"/>
              <p:nvPr/>
            </p:nvSpPr>
            <p:spPr>
              <a:xfrm>
                <a:off x="0" y="57150"/>
                <a:ext cx="8672079" cy="12573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50"/>
                  </a:lnSpc>
                </a:pPr>
                <a:r>
                  <a:rPr lang="en-US" sz="900" spc="90">
                    <a:solidFill>
                      <a:srgbClr val="000000"/>
                    </a:solidFill>
                    <a:latin typeface="Poppins"/>
                  </a:rPr>
                  <a:t>PERSONAL GROWTH</a:t>
                </a:r>
              </a:p>
            </p:txBody>
          </p:sp>
          <p:sp>
            <p:nvSpPr>
              <p:cNvPr id="24" name="AutoShape 24"/>
              <p:cNvSpPr/>
              <p:nvPr/>
            </p:nvSpPr>
            <p:spPr>
              <a:xfrm flipV="1">
                <a:off x="0" y="235966"/>
                <a:ext cx="8702445" cy="0"/>
              </a:xfrm>
              <a:prstGeom prst="line">
                <a:avLst/>
              </a:prstGeom>
              <a:ln w="127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550363" y="7284599"/>
              <a:ext cx="6526834" cy="181737"/>
              <a:chOff x="0" y="0"/>
              <a:chExt cx="8702445" cy="242316"/>
            </a:xfrm>
          </p:grpSpPr>
          <p:sp>
            <p:nvSpPr>
              <p:cNvPr id="26" name="TextBox 26"/>
              <p:cNvSpPr txBox="1"/>
              <p:nvPr/>
            </p:nvSpPr>
            <p:spPr>
              <a:xfrm>
                <a:off x="0" y="57150"/>
                <a:ext cx="8672079" cy="12573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50"/>
                  </a:lnSpc>
                </a:pPr>
                <a:r>
                  <a:rPr lang="en-US" sz="900" spc="90">
                    <a:solidFill>
                      <a:srgbClr val="000000"/>
                    </a:solidFill>
                    <a:latin typeface="Poppins"/>
                  </a:rPr>
                  <a:t>HEALTH</a:t>
                </a:r>
              </a:p>
            </p:txBody>
          </p:sp>
          <p:sp>
            <p:nvSpPr>
              <p:cNvPr id="27" name="AutoShape 27"/>
              <p:cNvSpPr/>
              <p:nvPr/>
            </p:nvSpPr>
            <p:spPr>
              <a:xfrm flipV="1">
                <a:off x="0" y="235966"/>
                <a:ext cx="8702445" cy="0"/>
              </a:xfrm>
              <a:prstGeom prst="line">
                <a:avLst/>
              </a:prstGeom>
              <a:ln w="127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28" name="Group 28"/>
            <p:cNvGrpSpPr/>
            <p:nvPr/>
          </p:nvGrpSpPr>
          <p:grpSpPr>
            <a:xfrm>
              <a:off x="550363" y="7690209"/>
              <a:ext cx="6526834" cy="181737"/>
              <a:chOff x="0" y="0"/>
              <a:chExt cx="8702445" cy="242316"/>
            </a:xfrm>
          </p:grpSpPr>
          <p:sp>
            <p:nvSpPr>
              <p:cNvPr id="29" name="TextBox 29"/>
              <p:cNvSpPr txBox="1"/>
              <p:nvPr/>
            </p:nvSpPr>
            <p:spPr>
              <a:xfrm>
                <a:off x="0" y="57150"/>
                <a:ext cx="8672079" cy="12573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50"/>
                  </a:lnSpc>
                </a:pPr>
                <a:r>
                  <a:rPr lang="en-US" sz="900" spc="90">
                    <a:solidFill>
                      <a:srgbClr val="000000"/>
                    </a:solidFill>
                    <a:latin typeface="Poppins"/>
                  </a:rPr>
                  <a:t>FRIENDS</a:t>
                </a:r>
              </a:p>
            </p:txBody>
          </p:sp>
          <p:sp>
            <p:nvSpPr>
              <p:cNvPr id="30" name="AutoShape 30"/>
              <p:cNvSpPr/>
              <p:nvPr/>
            </p:nvSpPr>
            <p:spPr>
              <a:xfrm flipV="1">
                <a:off x="0" y="235966"/>
                <a:ext cx="8702445" cy="0"/>
              </a:xfrm>
              <a:prstGeom prst="line">
                <a:avLst/>
              </a:prstGeom>
              <a:ln w="127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31" name="Group 31"/>
            <p:cNvGrpSpPr/>
            <p:nvPr/>
          </p:nvGrpSpPr>
          <p:grpSpPr>
            <a:xfrm>
              <a:off x="550363" y="8095820"/>
              <a:ext cx="6526834" cy="181737"/>
              <a:chOff x="0" y="0"/>
              <a:chExt cx="8702445" cy="242316"/>
            </a:xfrm>
          </p:grpSpPr>
          <p:sp>
            <p:nvSpPr>
              <p:cNvPr id="32" name="TextBox 32"/>
              <p:cNvSpPr txBox="1"/>
              <p:nvPr/>
            </p:nvSpPr>
            <p:spPr>
              <a:xfrm>
                <a:off x="0" y="57150"/>
                <a:ext cx="8672079" cy="12573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50"/>
                  </a:lnSpc>
                </a:pPr>
                <a:r>
                  <a:rPr lang="en-US" sz="900" spc="90">
                    <a:solidFill>
                      <a:srgbClr val="000000"/>
                    </a:solidFill>
                    <a:latin typeface="Poppins"/>
                  </a:rPr>
                  <a:t>RELATIONSHIPS</a:t>
                </a:r>
              </a:p>
            </p:txBody>
          </p:sp>
          <p:sp>
            <p:nvSpPr>
              <p:cNvPr id="33" name="AutoShape 33"/>
              <p:cNvSpPr/>
              <p:nvPr/>
            </p:nvSpPr>
            <p:spPr>
              <a:xfrm flipV="1">
                <a:off x="0" y="235966"/>
                <a:ext cx="8702445" cy="0"/>
              </a:xfrm>
              <a:prstGeom prst="line">
                <a:avLst/>
              </a:prstGeom>
              <a:ln w="127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34" name="Group 34"/>
            <p:cNvGrpSpPr/>
            <p:nvPr/>
          </p:nvGrpSpPr>
          <p:grpSpPr>
            <a:xfrm>
              <a:off x="550363" y="8501431"/>
              <a:ext cx="6526834" cy="181737"/>
              <a:chOff x="0" y="0"/>
              <a:chExt cx="8702445" cy="242316"/>
            </a:xfrm>
          </p:grpSpPr>
          <p:sp>
            <p:nvSpPr>
              <p:cNvPr id="35" name="TextBox 35"/>
              <p:cNvSpPr txBox="1"/>
              <p:nvPr/>
            </p:nvSpPr>
            <p:spPr>
              <a:xfrm>
                <a:off x="0" y="57150"/>
                <a:ext cx="8672079" cy="12573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50"/>
                  </a:lnSpc>
                </a:pPr>
                <a:r>
                  <a:rPr lang="en-US" sz="900" spc="90">
                    <a:solidFill>
                      <a:srgbClr val="000000"/>
                    </a:solidFill>
                    <a:latin typeface="Poppins"/>
                  </a:rPr>
                  <a:t>RECREATION</a:t>
                </a:r>
              </a:p>
            </p:txBody>
          </p:sp>
          <p:sp>
            <p:nvSpPr>
              <p:cNvPr id="36" name="AutoShape 36"/>
              <p:cNvSpPr/>
              <p:nvPr/>
            </p:nvSpPr>
            <p:spPr>
              <a:xfrm flipV="1">
                <a:off x="0" y="235966"/>
                <a:ext cx="8702445" cy="0"/>
              </a:xfrm>
              <a:prstGeom prst="line">
                <a:avLst/>
              </a:prstGeom>
              <a:ln w="127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37" name="Group 37"/>
            <p:cNvGrpSpPr/>
            <p:nvPr/>
          </p:nvGrpSpPr>
          <p:grpSpPr>
            <a:xfrm>
              <a:off x="550363" y="8907041"/>
              <a:ext cx="6526834" cy="181737"/>
              <a:chOff x="0" y="0"/>
              <a:chExt cx="8702445" cy="242316"/>
            </a:xfrm>
          </p:grpSpPr>
          <p:sp>
            <p:nvSpPr>
              <p:cNvPr id="38" name="TextBox 38"/>
              <p:cNvSpPr txBox="1"/>
              <p:nvPr/>
            </p:nvSpPr>
            <p:spPr>
              <a:xfrm>
                <a:off x="0" y="57150"/>
                <a:ext cx="8672079" cy="12573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50"/>
                  </a:lnSpc>
                </a:pPr>
                <a:r>
                  <a:rPr lang="en-US" sz="900" spc="90">
                    <a:solidFill>
                      <a:srgbClr val="000000"/>
                    </a:solidFill>
                    <a:latin typeface="Poppins"/>
                  </a:rPr>
                  <a:t>SPIRITUALITY</a:t>
                </a:r>
              </a:p>
            </p:txBody>
          </p:sp>
          <p:sp>
            <p:nvSpPr>
              <p:cNvPr id="39" name="AutoShape 39"/>
              <p:cNvSpPr/>
              <p:nvPr/>
            </p:nvSpPr>
            <p:spPr>
              <a:xfrm flipV="1">
                <a:off x="0" y="235966"/>
                <a:ext cx="8702445" cy="0"/>
              </a:xfrm>
              <a:prstGeom prst="line">
                <a:avLst/>
              </a:prstGeom>
              <a:ln w="127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40" name="Group 40"/>
            <p:cNvGrpSpPr/>
            <p:nvPr/>
          </p:nvGrpSpPr>
          <p:grpSpPr>
            <a:xfrm>
              <a:off x="550363" y="9312652"/>
              <a:ext cx="6526834" cy="181737"/>
              <a:chOff x="0" y="0"/>
              <a:chExt cx="8702445" cy="242316"/>
            </a:xfrm>
          </p:grpSpPr>
          <p:sp>
            <p:nvSpPr>
              <p:cNvPr id="41" name="TextBox 41"/>
              <p:cNvSpPr txBox="1"/>
              <p:nvPr/>
            </p:nvSpPr>
            <p:spPr>
              <a:xfrm>
                <a:off x="0" y="57150"/>
                <a:ext cx="8672079" cy="12573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50"/>
                  </a:lnSpc>
                </a:pPr>
                <a:r>
                  <a:rPr lang="en-US" sz="900" spc="90">
                    <a:solidFill>
                      <a:srgbClr val="000000"/>
                    </a:solidFill>
                    <a:latin typeface="Poppins"/>
                  </a:rPr>
                  <a:t>CAREER</a:t>
                </a:r>
              </a:p>
            </p:txBody>
          </p:sp>
          <p:sp>
            <p:nvSpPr>
              <p:cNvPr id="42" name="AutoShape 42"/>
              <p:cNvSpPr/>
              <p:nvPr/>
            </p:nvSpPr>
            <p:spPr>
              <a:xfrm flipV="1">
                <a:off x="0" y="235966"/>
                <a:ext cx="8702445" cy="0"/>
              </a:xfrm>
              <a:prstGeom prst="line">
                <a:avLst/>
              </a:prstGeom>
              <a:ln w="127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43" name="Group 43"/>
            <p:cNvGrpSpPr/>
            <p:nvPr/>
          </p:nvGrpSpPr>
          <p:grpSpPr>
            <a:xfrm>
              <a:off x="550363" y="9718263"/>
              <a:ext cx="6526834" cy="181737"/>
              <a:chOff x="0" y="0"/>
              <a:chExt cx="8702445" cy="242316"/>
            </a:xfrm>
          </p:grpSpPr>
          <p:sp>
            <p:nvSpPr>
              <p:cNvPr id="44" name="TextBox 44"/>
              <p:cNvSpPr txBox="1"/>
              <p:nvPr/>
            </p:nvSpPr>
            <p:spPr>
              <a:xfrm>
                <a:off x="0" y="57150"/>
                <a:ext cx="8672079" cy="12573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50"/>
                  </a:lnSpc>
                </a:pPr>
                <a:r>
                  <a:rPr lang="en-US" sz="900" spc="90">
                    <a:solidFill>
                      <a:srgbClr val="000000"/>
                    </a:solidFill>
                    <a:latin typeface="Poppins"/>
                  </a:rPr>
                  <a:t>FINANCE</a:t>
                </a:r>
              </a:p>
            </p:txBody>
          </p:sp>
          <p:sp>
            <p:nvSpPr>
              <p:cNvPr id="45" name="AutoShape 45"/>
              <p:cNvSpPr/>
              <p:nvPr/>
            </p:nvSpPr>
            <p:spPr>
              <a:xfrm flipV="1">
                <a:off x="0" y="235966"/>
                <a:ext cx="8702445" cy="0"/>
              </a:xfrm>
              <a:prstGeom prst="line">
                <a:avLst/>
              </a:prstGeom>
              <a:ln w="127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46" name="Freeform 46"/>
            <p:cNvSpPr/>
            <p:nvPr/>
          </p:nvSpPr>
          <p:spPr>
            <a:xfrm>
              <a:off x="3363568" y="10222812"/>
              <a:ext cx="900425" cy="148570"/>
            </a:xfrm>
            <a:custGeom>
              <a:avLst/>
              <a:gdLst/>
              <a:ahLst/>
              <a:cxnLst/>
              <a:rect l="l" t="t" r="r" b="b"/>
              <a:pathLst>
                <a:path w="900425" h="148570">
                  <a:moveTo>
                    <a:pt x="0" y="0"/>
                  </a:moveTo>
                  <a:lnTo>
                    <a:pt x="900425" y="0"/>
                  </a:lnTo>
                  <a:lnTo>
                    <a:pt x="900425" y="148570"/>
                  </a:lnTo>
                  <a:lnTo>
                    <a:pt x="0" y="148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TextBox 47"/>
            <p:cNvSpPr txBox="1"/>
            <p:nvPr/>
          </p:nvSpPr>
          <p:spPr>
            <a:xfrm>
              <a:off x="756000" y="512073"/>
              <a:ext cx="6048000" cy="513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96"/>
                </a:lnSpc>
              </a:pPr>
              <a:r>
                <a:rPr lang="en-US" sz="3600" b="1" spc="540" dirty="0">
                  <a:solidFill>
                    <a:srgbClr val="FF5757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LIFE GOAL CHART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3749103" y="5340348"/>
              <a:ext cx="61793" cy="11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"/>
                </a:lnSpc>
                <a:spcBef>
                  <a:spcPct val="0"/>
                </a:spcBef>
              </a:pPr>
              <a:r>
                <a:rPr lang="en-US" sz="100">
                  <a:solidFill>
                    <a:srgbClr val="000000"/>
                  </a:solidFill>
                  <a:latin typeface="Montserrat Classic Bold"/>
                </a:rPr>
                <a:t>EMPLATE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Montserrat Classic Bold</vt:lpstr>
      <vt:lpstr>Calibri</vt:lpstr>
      <vt:lpstr>Poppins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 chart templates</dc:title>
  <cp:lastModifiedBy>HUONG NGUYEN THU</cp:lastModifiedBy>
  <cp:revision>2</cp:revision>
  <dcterms:created xsi:type="dcterms:W3CDTF">2006-08-16T00:00:00Z</dcterms:created>
  <dcterms:modified xsi:type="dcterms:W3CDTF">2023-06-06T12:39:51Z</dcterms:modified>
  <dc:identifier>DAFkvSrnsXY</dc:identifier>
</cp:coreProperties>
</file>