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DK Lemon Yellow Sun" panose="02000000000000000000" pitchFamily="50" charset="0"/>
      <p:regular r:id="rId5"/>
    </p:embeddedFont>
    <p:embeddedFont>
      <p:font typeface="MV Boli" panose="0200050003020009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tars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46"/>
            <a:ext cx="6857999" cy="99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" y="517382"/>
            <a:ext cx="6858000" cy="120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900" dirty="0">
                <a:solidFill>
                  <a:srgbClr val="20AC2B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6900" dirty="0">
                <a:solidFill>
                  <a:srgbClr val="48A9A6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900" dirty="0">
                <a:solidFill>
                  <a:srgbClr val="669CCA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en-US" sz="6900" dirty="0">
                <a:solidFill>
                  <a:srgbClr val="48A9A6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900" dirty="0">
                <a:solidFill>
                  <a:srgbClr val="FFC602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en-US" sz="6900" dirty="0">
                <a:solidFill>
                  <a:srgbClr val="48A9A6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900" dirty="0">
                <a:solidFill>
                  <a:srgbClr val="FF5D9E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IT!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7029" y="2052543"/>
            <a:ext cx="5810836" cy="3913555"/>
            <a:chOff x="547029" y="1637885"/>
            <a:chExt cx="5810836" cy="3913555"/>
          </a:xfrm>
        </p:grpSpPr>
        <p:sp>
          <p:nvSpPr>
            <p:cNvPr id="29" name="Rectangle 28"/>
            <p:cNvSpPr/>
            <p:nvPr/>
          </p:nvSpPr>
          <p:spPr>
            <a:xfrm>
              <a:off x="547029" y="1637885"/>
              <a:ext cx="5754596" cy="483987"/>
            </a:xfrm>
            <a:prstGeom prst="rect">
              <a:avLst/>
            </a:prstGeom>
            <a:solidFill>
              <a:srgbClr val="A186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7029" y="2126264"/>
              <a:ext cx="5754596" cy="483987"/>
            </a:xfrm>
            <a:prstGeom prst="rect">
              <a:avLst/>
            </a:prstGeom>
            <a:solidFill>
              <a:srgbClr val="C3D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7029" y="2614643"/>
              <a:ext cx="5754408" cy="483643"/>
            </a:xfrm>
            <a:prstGeom prst="rect">
              <a:avLst/>
            </a:prstGeom>
            <a:solidFill>
              <a:srgbClr val="ECF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7029" y="3103023"/>
              <a:ext cx="5754408" cy="483643"/>
            </a:xfrm>
            <a:prstGeom prst="rect">
              <a:avLst/>
            </a:prstGeom>
            <a:solidFill>
              <a:srgbClr val="C3D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7029" y="3582522"/>
              <a:ext cx="5754408" cy="483643"/>
            </a:xfrm>
            <a:prstGeom prst="rect">
              <a:avLst/>
            </a:prstGeom>
            <a:solidFill>
              <a:srgbClr val="ECF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7029" y="4070902"/>
              <a:ext cx="5754408" cy="483643"/>
            </a:xfrm>
            <a:prstGeom prst="rect">
              <a:avLst/>
            </a:prstGeom>
            <a:solidFill>
              <a:srgbClr val="C3D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7029" y="4559281"/>
              <a:ext cx="5754408" cy="483643"/>
            </a:xfrm>
            <a:prstGeom prst="rect">
              <a:avLst/>
            </a:prstGeom>
            <a:solidFill>
              <a:srgbClr val="ECF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7029" y="5047660"/>
              <a:ext cx="5754408" cy="483643"/>
            </a:xfrm>
            <a:prstGeom prst="rect">
              <a:avLst/>
            </a:prstGeom>
            <a:solidFill>
              <a:srgbClr val="C3D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547029" y="1673403"/>
              <a:ext cx="2892536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MY GOALS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3459454" y="1682283"/>
              <a:ext cx="421073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3903422" y="1691163"/>
              <a:ext cx="421073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3"/>
            <p:cNvSpPr txBox="1">
              <a:spLocks noChangeArrowheads="1"/>
            </p:cNvSpPr>
            <p:nvPr/>
          </p:nvSpPr>
          <p:spPr bwMode="auto">
            <a:xfrm>
              <a:off x="4276354" y="1673403"/>
              <a:ext cx="421073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4720322" y="1682283"/>
              <a:ext cx="421073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5128771" y="1673403"/>
              <a:ext cx="421073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5528342" y="1673403"/>
              <a:ext cx="421073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5936792" y="1673403"/>
              <a:ext cx="421073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>
                  <a:solidFill>
                    <a:srgbClr val="FFFFFF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697978" y="2144023"/>
              <a:ext cx="571306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671340" y="2623523"/>
              <a:ext cx="571306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671340" y="3120782"/>
              <a:ext cx="571306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671340" y="3618041"/>
              <a:ext cx="571306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662460" y="4124179"/>
              <a:ext cx="571306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662460" y="4585920"/>
              <a:ext cx="571306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6.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>
              <a:off x="671340" y="5092058"/>
              <a:ext cx="571306" cy="39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41696" y="1637885"/>
              <a:ext cx="0" cy="391355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850146" y="1637885"/>
              <a:ext cx="0" cy="391355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258596" y="1637885"/>
              <a:ext cx="0" cy="391355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675925" y="1637885"/>
              <a:ext cx="0" cy="391355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084375" y="1637885"/>
              <a:ext cx="0" cy="391354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492825" y="1637885"/>
              <a:ext cx="0" cy="391354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01275" y="1637885"/>
              <a:ext cx="0" cy="391354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46666" y="6382150"/>
            <a:ext cx="5754771" cy="2351991"/>
            <a:chOff x="0" y="0"/>
            <a:chExt cx="6172835" cy="2522855"/>
          </a:xfrm>
        </p:grpSpPr>
        <p:sp>
          <p:nvSpPr>
            <p:cNvPr id="61" name="Rectangle 60"/>
            <p:cNvSpPr/>
            <p:nvPr/>
          </p:nvSpPr>
          <p:spPr>
            <a:xfrm>
              <a:off x="0" y="0"/>
              <a:ext cx="6172835" cy="518795"/>
            </a:xfrm>
            <a:prstGeom prst="rect">
              <a:avLst/>
            </a:prstGeom>
            <a:solidFill>
              <a:srgbClr val="C4D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0" y="514350"/>
              <a:ext cx="6172835" cy="200850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Text Box 2"/>
            <p:cNvSpPr txBox="1">
              <a:spLocks noChangeArrowheads="1"/>
            </p:cNvSpPr>
            <p:nvPr/>
          </p:nvSpPr>
          <p:spPr bwMode="auto">
            <a:xfrm>
              <a:off x="2076450" y="38100"/>
              <a:ext cx="203771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NOTES: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34" y="9023284"/>
            <a:ext cx="1635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30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DK Lemon Yellow Sun</vt:lpstr>
      <vt:lpstr>MV Boli</vt:lpstr>
      <vt:lpstr>Calibri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2023-05-02T08:25:57Z</dcterms:created>
  <dcterms:modified xsi:type="dcterms:W3CDTF">2023-05-02T09:09:51Z</dcterms:modified>
</cp:coreProperties>
</file>