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-11723" y="477105"/>
            <a:ext cx="686972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Vs Actual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676843" y="1231485"/>
            <a:ext cx="682625" cy="36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811588" y="1234660"/>
            <a:ext cx="925195" cy="36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87613" y="1278475"/>
            <a:ext cx="193040" cy="193040"/>
          </a:xfrm>
          <a:prstGeom prst="roundRect">
            <a:avLst/>
          </a:prstGeom>
          <a:solidFill>
            <a:srgbClr val="C3D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625533" y="1278475"/>
            <a:ext cx="193040" cy="193040"/>
          </a:xfrm>
          <a:prstGeom prst="roundRect">
            <a:avLst/>
          </a:prstGeom>
          <a:solidFill>
            <a:srgbClr val="F49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68499" y="2047704"/>
            <a:ext cx="5332726" cy="6889116"/>
            <a:chOff x="0" y="0"/>
            <a:chExt cx="5333019" cy="6889404"/>
          </a:xfrm>
        </p:grpSpPr>
        <p:sp>
          <p:nvSpPr>
            <p:cNvPr id="33" name="Rounded Rectangle 32"/>
            <p:cNvSpPr/>
            <p:nvPr/>
          </p:nvSpPr>
          <p:spPr>
            <a:xfrm>
              <a:off x="4394662" y="1396538"/>
              <a:ext cx="675640" cy="5114925"/>
            </a:xfrm>
            <a:prstGeom prst="roundRect">
              <a:avLst>
                <a:gd name="adj" fmla="val 4637"/>
              </a:avLst>
            </a:prstGeom>
            <a:solidFill>
              <a:srgbClr val="C3D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158836" y="3369426"/>
              <a:ext cx="675640" cy="3143885"/>
            </a:xfrm>
            <a:prstGeom prst="roundRect">
              <a:avLst>
                <a:gd name="adj" fmla="val 4637"/>
              </a:avLst>
            </a:prstGeom>
            <a:solidFill>
              <a:srgbClr val="C3D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98022" y="1407622"/>
              <a:ext cx="675640" cy="5102336"/>
            </a:xfrm>
            <a:prstGeom prst="roundRect">
              <a:avLst>
                <a:gd name="adj" fmla="val 4637"/>
              </a:avLst>
            </a:prstGeom>
            <a:solidFill>
              <a:srgbClr val="C3D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37804" y="6517178"/>
              <a:ext cx="489521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>
              <a:off x="-2740429" y="3338946"/>
              <a:ext cx="636460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698269" y="6589222"/>
              <a:ext cx="802640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Goal 1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1945178" y="6589222"/>
              <a:ext cx="802640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Goal 2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3169920" y="6594764"/>
              <a:ext cx="802640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Goal 3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4411287" y="6589222"/>
              <a:ext cx="802640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Goal 4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43346" y="5879869"/>
              <a:ext cx="13062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7804" y="5248102"/>
              <a:ext cx="13062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37804" y="4605251"/>
              <a:ext cx="13062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3346" y="3973484"/>
              <a:ext cx="13062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37804" y="3336175"/>
              <a:ext cx="13062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37804" y="2698866"/>
              <a:ext cx="13062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37804" y="2061557"/>
              <a:ext cx="13062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43346" y="1418706"/>
              <a:ext cx="13062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37804" y="781397"/>
              <a:ext cx="13062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7804" y="155171"/>
              <a:ext cx="13017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2"/>
            <p:cNvSpPr txBox="1">
              <a:spLocks noChangeArrowheads="1"/>
            </p:cNvSpPr>
            <p:nvPr/>
          </p:nvSpPr>
          <p:spPr bwMode="auto">
            <a:xfrm>
              <a:off x="94211" y="6362007"/>
              <a:ext cx="288325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"/>
            <p:cNvSpPr txBox="1">
              <a:spLocks noChangeArrowheads="1"/>
            </p:cNvSpPr>
            <p:nvPr/>
          </p:nvSpPr>
          <p:spPr bwMode="auto">
            <a:xfrm>
              <a:off x="60960" y="5746866"/>
              <a:ext cx="375196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0" y="5109557"/>
              <a:ext cx="465109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 Box 2"/>
            <p:cNvSpPr txBox="1">
              <a:spLocks noChangeArrowheads="1"/>
            </p:cNvSpPr>
            <p:nvPr/>
          </p:nvSpPr>
          <p:spPr bwMode="auto">
            <a:xfrm>
              <a:off x="22167" y="4455622"/>
              <a:ext cx="465109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2"/>
            <p:cNvSpPr txBox="1">
              <a:spLocks noChangeArrowheads="1"/>
            </p:cNvSpPr>
            <p:nvPr/>
          </p:nvSpPr>
          <p:spPr bwMode="auto">
            <a:xfrm>
              <a:off x="16626" y="3834938"/>
              <a:ext cx="465109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0" y="3192087"/>
              <a:ext cx="465109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22167" y="2532611"/>
              <a:ext cx="465109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300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 Box 2"/>
            <p:cNvSpPr txBox="1">
              <a:spLocks noChangeArrowheads="1"/>
            </p:cNvSpPr>
            <p:nvPr/>
          </p:nvSpPr>
          <p:spPr bwMode="auto">
            <a:xfrm>
              <a:off x="16626" y="1917469"/>
              <a:ext cx="465109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0" y="1269077"/>
              <a:ext cx="465109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22167" y="642851"/>
              <a:ext cx="465109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450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465109" cy="29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5000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945178" y="149629"/>
              <a:ext cx="675640" cy="6364605"/>
            </a:xfrm>
            <a:prstGeom prst="roundRect">
              <a:avLst>
                <a:gd name="adj" fmla="val 4637"/>
              </a:avLst>
            </a:prstGeom>
            <a:solidFill>
              <a:srgbClr val="C3D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225338" y="5248102"/>
              <a:ext cx="543560" cy="1264285"/>
            </a:xfrm>
            <a:prstGeom prst="roundRect">
              <a:avLst>
                <a:gd name="adj" fmla="val 4637"/>
              </a:avLst>
            </a:prstGeom>
            <a:solidFill>
              <a:srgbClr val="F49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461164" y="2743200"/>
              <a:ext cx="543560" cy="3768725"/>
            </a:xfrm>
            <a:prstGeom prst="roundRect">
              <a:avLst>
                <a:gd name="adj" fmla="val 4637"/>
              </a:avLst>
            </a:prstGeom>
            <a:solidFill>
              <a:srgbClr val="F49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858982" y="2737658"/>
              <a:ext cx="543560" cy="3768725"/>
            </a:xfrm>
            <a:prstGeom prst="roundRect">
              <a:avLst>
                <a:gd name="adj" fmla="val 4637"/>
              </a:avLst>
            </a:prstGeom>
            <a:solidFill>
              <a:srgbClr val="F49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006138" y="2061557"/>
              <a:ext cx="543560" cy="4449445"/>
            </a:xfrm>
            <a:prstGeom prst="roundRect">
              <a:avLst>
                <a:gd name="adj" fmla="val 4637"/>
              </a:avLst>
            </a:prstGeom>
            <a:solidFill>
              <a:srgbClr val="F49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026" name="Picture 2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81" y="9125544"/>
            <a:ext cx="1633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24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Century Gothic</vt:lpstr>
      <vt:lpstr>Times New Roman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2023-05-02T08:25:57Z</dcterms:created>
  <dcterms:modified xsi:type="dcterms:W3CDTF">2023-05-02T09:20:19Z</dcterms:modified>
</cp:coreProperties>
</file>