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erif Display" pitchFamily="2" charset="0"/>
      <p:regular r:id="rId7"/>
      <p:italic r:id="rId8"/>
    </p:embeddedFont>
    <p:embeddedFont>
      <p:font typeface="Open Sauce Sans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5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2EA4C835-8846-F595-B5EC-E12A29EAF8BE}"/>
              </a:ext>
            </a:extLst>
          </p:cNvPr>
          <p:cNvGrpSpPr/>
          <p:nvPr/>
        </p:nvGrpSpPr>
        <p:grpSpPr>
          <a:xfrm>
            <a:off x="449654" y="628690"/>
            <a:ext cx="6660693" cy="9739530"/>
            <a:chOff x="449654" y="628690"/>
            <a:chExt cx="6660693" cy="9739530"/>
          </a:xfrm>
        </p:grpSpPr>
        <p:sp>
          <p:nvSpPr>
            <p:cNvPr id="2" name="TextBox 2"/>
            <p:cNvSpPr txBox="1"/>
            <p:nvPr/>
          </p:nvSpPr>
          <p:spPr>
            <a:xfrm>
              <a:off x="449654" y="628690"/>
              <a:ext cx="6660693" cy="46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3599" dirty="0">
                  <a:solidFill>
                    <a:srgbClr val="423538"/>
                  </a:solidFill>
                  <a:latin typeface="DM Serif Display"/>
                </a:rPr>
                <a:t>GOAL CHART FOR ADULTS</a:t>
              </a:r>
            </a:p>
          </p:txBody>
        </p:sp>
        <p:sp>
          <p:nvSpPr>
            <p:cNvPr id="374" name="Freeform 374"/>
            <p:cNvSpPr/>
            <p:nvPr/>
          </p:nvSpPr>
          <p:spPr>
            <a:xfrm>
              <a:off x="3363568" y="10219650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85D7D84E-D480-6EBA-77F4-EFF21C2599CB}"/>
                </a:ext>
              </a:extLst>
            </p:cNvPr>
            <p:cNvGrpSpPr/>
            <p:nvPr/>
          </p:nvGrpSpPr>
          <p:grpSpPr>
            <a:xfrm>
              <a:off x="462210" y="1318016"/>
              <a:ext cx="6537419" cy="1050904"/>
              <a:chOff x="501856" y="1318016"/>
              <a:chExt cx="6537419" cy="1050904"/>
            </a:xfrm>
          </p:grpSpPr>
          <p:sp>
            <p:nvSpPr>
              <p:cNvPr id="426" name="Freeform 58">
                <a:extLst>
                  <a:ext uri="{FF2B5EF4-FFF2-40B4-BE49-F238E27FC236}">
                    <a16:creationId xmlns:a16="http://schemas.microsoft.com/office/drawing/2014/main" id="{1E79031A-A07F-7035-7DDF-E9BA766DFAED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424" name="Freeform 61">
                <a:extLst>
                  <a:ext uri="{FF2B5EF4-FFF2-40B4-BE49-F238E27FC236}">
                    <a16:creationId xmlns:a16="http://schemas.microsoft.com/office/drawing/2014/main" id="{CA39E184-497C-7F26-1A47-45CBC1B1FEEE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78" name="TextBox 63">
                <a:extLst>
                  <a:ext uri="{FF2B5EF4-FFF2-40B4-BE49-F238E27FC236}">
                    <a16:creationId xmlns:a16="http://schemas.microsoft.com/office/drawing/2014/main" id="{620B89B6-05A8-D19F-3860-C93B892485EB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422" name="Freeform 65">
                <a:extLst>
                  <a:ext uri="{FF2B5EF4-FFF2-40B4-BE49-F238E27FC236}">
                    <a16:creationId xmlns:a16="http://schemas.microsoft.com/office/drawing/2014/main" id="{D47DD335-4E5E-77CF-D368-4CAF89CAAFB1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80" name="TextBox 67">
                <a:extLst>
                  <a:ext uri="{FF2B5EF4-FFF2-40B4-BE49-F238E27FC236}">
                    <a16:creationId xmlns:a16="http://schemas.microsoft.com/office/drawing/2014/main" id="{F29696AC-8963-9E6D-BC89-24376214D3F3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01</a:t>
                </a:r>
              </a:p>
            </p:txBody>
          </p:sp>
          <p:sp>
            <p:nvSpPr>
              <p:cNvPr id="381" name="TextBox 68">
                <a:extLst>
                  <a:ext uri="{FF2B5EF4-FFF2-40B4-BE49-F238E27FC236}">
                    <a16:creationId xmlns:a16="http://schemas.microsoft.com/office/drawing/2014/main" id="{58B3167B-753F-285A-44BB-EFCB2A894FC7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420" name="Freeform 70">
                <a:extLst>
                  <a:ext uri="{FF2B5EF4-FFF2-40B4-BE49-F238E27FC236}">
                    <a16:creationId xmlns:a16="http://schemas.microsoft.com/office/drawing/2014/main" id="{49491FFD-09D9-3EC6-45DB-B8863E9BCC44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83" name="TextBox 72">
                <a:extLst>
                  <a:ext uri="{FF2B5EF4-FFF2-40B4-BE49-F238E27FC236}">
                    <a16:creationId xmlns:a16="http://schemas.microsoft.com/office/drawing/2014/main" id="{77F01BD5-E176-2844-BD4D-AF3F058232E5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418" name="Freeform 74">
                <a:extLst>
                  <a:ext uri="{FF2B5EF4-FFF2-40B4-BE49-F238E27FC236}">
                    <a16:creationId xmlns:a16="http://schemas.microsoft.com/office/drawing/2014/main" id="{46A043F3-B94C-9C2B-E37D-7A7507916192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85" name="TextBox 76">
                <a:extLst>
                  <a:ext uri="{FF2B5EF4-FFF2-40B4-BE49-F238E27FC236}">
                    <a16:creationId xmlns:a16="http://schemas.microsoft.com/office/drawing/2014/main" id="{A4D72A15-616D-83BC-3010-0AD71D68414D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416" name="Freeform 78">
                <a:extLst>
                  <a:ext uri="{FF2B5EF4-FFF2-40B4-BE49-F238E27FC236}">
                    <a16:creationId xmlns:a16="http://schemas.microsoft.com/office/drawing/2014/main" id="{1038A6E0-09ED-4852-2934-8F0F517A918F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87" name="TextBox 80">
                <a:extLst>
                  <a:ext uri="{FF2B5EF4-FFF2-40B4-BE49-F238E27FC236}">
                    <a16:creationId xmlns:a16="http://schemas.microsoft.com/office/drawing/2014/main" id="{8256E293-1630-986A-4EBE-90E7846B253F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414" name="Freeform 82">
                <a:extLst>
                  <a:ext uri="{FF2B5EF4-FFF2-40B4-BE49-F238E27FC236}">
                    <a16:creationId xmlns:a16="http://schemas.microsoft.com/office/drawing/2014/main" id="{B935CF7D-4B76-AED2-F4B2-B57F9C159754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89" name="TextBox 84">
                <a:extLst>
                  <a:ext uri="{FF2B5EF4-FFF2-40B4-BE49-F238E27FC236}">
                    <a16:creationId xmlns:a16="http://schemas.microsoft.com/office/drawing/2014/main" id="{236D82CF-22B3-E54D-C84D-3D5086299B8D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412" name="Freeform 86">
                <a:extLst>
                  <a:ext uri="{FF2B5EF4-FFF2-40B4-BE49-F238E27FC236}">
                    <a16:creationId xmlns:a16="http://schemas.microsoft.com/office/drawing/2014/main" id="{CF147964-540D-9C0C-2D99-D711E4B3610B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91" name="TextBox 88">
                <a:extLst>
                  <a:ext uri="{FF2B5EF4-FFF2-40B4-BE49-F238E27FC236}">
                    <a16:creationId xmlns:a16="http://schemas.microsoft.com/office/drawing/2014/main" id="{41170E6C-5C3F-4EB9-1B7F-F6DB182D720A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410" name="Freeform 90">
                <a:extLst>
                  <a:ext uri="{FF2B5EF4-FFF2-40B4-BE49-F238E27FC236}">
                    <a16:creationId xmlns:a16="http://schemas.microsoft.com/office/drawing/2014/main" id="{60553512-1575-CC34-BC7B-9AE112069006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93" name="TextBox 92">
                <a:extLst>
                  <a:ext uri="{FF2B5EF4-FFF2-40B4-BE49-F238E27FC236}">
                    <a16:creationId xmlns:a16="http://schemas.microsoft.com/office/drawing/2014/main" id="{C17A0634-1090-35D5-AF09-3F5AC949E771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408" name="Freeform 94">
                <a:extLst>
                  <a:ext uri="{FF2B5EF4-FFF2-40B4-BE49-F238E27FC236}">
                    <a16:creationId xmlns:a16="http://schemas.microsoft.com/office/drawing/2014/main" id="{7D9E6D0D-FD86-B629-8A4A-9C68FCCFD5B4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95" name="TextBox 96">
                <a:extLst>
                  <a:ext uri="{FF2B5EF4-FFF2-40B4-BE49-F238E27FC236}">
                    <a16:creationId xmlns:a16="http://schemas.microsoft.com/office/drawing/2014/main" id="{C0B26733-5DE3-7E3D-E549-20A0186E9A5A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406" name="Freeform 98">
                <a:extLst>
                  <a:ext uri="{FF2B5EF4-FFF2-40B4-BE49-F238E27FC236}">
                    <a16:creationId xmlns:a16="http://schemas.microsoft.com/office/drawing/2014/main" id="{921C2007-8BC1-6A95-702C-A301DBC7EBDA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97" name="TextBox 100">
                <a:extLst>
                  <a:ext uri="{FF2B5EF4-FFF2-40B4-BE49-F238E27FC236}">
                    <a16:creationId xmlns:a16="http://schemas.microsoft.com/office/drawing/2014/main" id="{C873B4F4-6CDA-0738-DCD7-97E7B8A5683B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404" name="Freeform 102">
                <a:extLst>
                  <a:ext uri="{FF2B5EF4-FFF2-40B4-BE49-F238E27FC236}">
                    <a16:creationId xmlns:a16="http://schemas.microsoft.com/office/drawing/2014/main" id="{F89E7ADE-450A-AC91-2D45-B6FB50D37799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399" name="TextBox 104">
                <a:extLst>
                  <a:ext uri="{FF2B5EF4-FFF2-40B4-BE49-F238E27FC236}">
                    <a16:creationId xmlns:a16="http://schemas.microsoft.com/office/drawing/2014/main" id="{C1560676-EB4E-F376-8F68-F41DA2F593CD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402" name="Freeform 106">
                <a:extLst>
                  <a:ext uri="{FF2B5EF4-FFF2-40B4-BE49-F238E27FC236}">
                    <a16:creationId xmlns:a16="http://schemas.microsoft.com/office/drawing/2014/main" id="{B950BB03-EF55-692E-06E7-95C6780B6EA8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401" name="TextBox 108">
                <a:extLst>
                  <a:ext uri="{FF2B5EF4-FFF2-40B4-BE49-F238E27FC236}">
                    <a16:creationId xmlns:a16="http://schemas.microsoft.com/office/drawing/2014/main" id="{DE6EDA39-BBCA-382E-49B3-DA1BFEFCF3D7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8A69F6B7-24BC-15F0-8F2B-AB0EF14600C5}"/>
                </a:ext>
              </a:extLst>
            </p:cNvPr>
            <p:cNvGrpSpPr/>
            <p:nvPr/>
          </p:nvGrpSpPr>
          <p:grpSpPr>
            <a:xfrm>
              <a:off x="462210" y="7524491"/>
              <a:ext cx="6537419" cy="1050904"/>
              <a:chOff x="501856" y="1318016"/>
              <a:chExt cx="6537419" cy="1050904"/>
            </a:xfrm>
          </p:grpSpPr>
          <p:sp>
            <p:nvSpPr>
              <p:cNvPr id="888" name="Freeform 58">
                <a:extLst>
                  <a:ext uri="{FF2B5EF4-FFF2-40B4-BE49-F238E27FC236}">
                    <a16:creationId xmlns:a16="http://schemas.microsoft.com/office/drawing/2014/main" id="{75134F07-C4A4-7418-B38A-05CD1CF4395A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889" name="Freeform 61">
                <a:extLst>
                  <a:ext uri="{FF2B5EF4-FFF2-40B4-BE49-F238E27FC236}">
                    <a16:creationId xmlns:a16="http://schemas.microsoft.com/office/drawing/2014/main" id="{41970424-D563-20A9-AEB6-203D2D2674A2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890" name="TextBox 63">
                <a:extLst>
                  <a:ext uri="{FF2B5EF4-FFF2-40B4-BE49-F238E27FC236}">
                    <a16:creationId xmlns:a16="http://schemas.microsoft.com/office/drawing/2014/main" id="{BF562FD5-47C6-8C0F-466E-189EDBA07425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891" name="Freeform 65">
                <a:extLst>
                  <a:ext uri="{FF2B5EF4-FFF2-40B4-BE49-F238E27FC236}">
                    <a16:creationId xmlns:a16="http://schemas.microsoft.com/office/drawing/2014/main" id="{848A42BE-6C34-F9C6-BBB9-1078A6435531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892" name="TextBox 67">
                <a:extLst>
                  <a:ext uri="{FF2B5EF4-FFF2-40B4-BE49-F238E27FC236}">
                    <a16:creationId xmlns:a16="http://schemas.microsoft.com/office/drawing/2014/main" id="{84FB4434-1734-D7B9-5B5E-9563A4908545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06</a:t>
                </a:r>
              </a:p>
            </p:txBody>
          </p:sp>
          <p:sp>
            <p:nvSpPr>
              <p:cNvPr id="893" name="TextBox 68">
                <a:extLst>
                  <a:ext uri="{FF2B5EF4-FFF2-40B4-BE49-F238E27FC236}">
                    <a16:creationId xmlns:a16="http://schemas.microsoft.com/office/drawing/2014/main" id="{DFED0582-A69E-EDA2-2726-7F47E24527B7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894" name="Freeform 70">
                <a:extLst>
                  <a:ext uri="{FF2B5EF4-FFF2-40B4-BE49-F238E27FC236}">
                    <a16:creationId xmlns:a16="http://schemas.microsoft.com/office/drawing/2014/main" id="{53A7A1F8-8901-0B31-A053-1D003CF048D1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895" name="TextBox 72">
                <a:extLst>
                  <a:ext uri="{FF2B5EF4-FFF2-40B4-BE49-F238E27FC236}">
                    <a16:creationId xmlns:a16="http://schemas.microsoft.com/office/drawing/2014/main" id="{198775B0-1EB1-2790-59E3-294B2873613C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896" name="Freeform 74">
                <a:extLst>
                  <a:ext uri="{FF2B5EF4-FFF2-40B4-BE49-F238E27FC236}">
                    <a16:creationId xmlns:a16="http://schemas.microsoft.com/office/drawing/2014/main" id="{D418F16C-D269-5351-D8BF-52437F65E8FA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897" name="TextBox 76">
                <a:extLst>
                  <a:ext uri="{FF2B5EF4-FFF2-40B4-BE49-F238E27FC236}">
                    <a16:creationId xmlns:a16="http://schemas.microsoft.com/office/drawing/2014/main" id="{A59DABD1-21F0-2CFA-F3E6-C52261131170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898" name="Freeform 78">
                <a:extLst>
                  <a:ext uri="{FF2B5EF4-FFF2-40B4-BE49-F238E27FC236}">
                    <a16:creationId xmlns:a16="http://schemas.microsoft.com/office/drawing/2014/main" id="{A15EEDCC-B237-2E49-BBA3-8BBB3B292D61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899" name="TextBox 80">
                <a:extLst>
                  <a:ext uri="{FF2B5EF4-FFF2-40B4-BE49-F238E27FC236}">
                    <a16:creationId xmlns:a16="http://schemas.microsoft.com/office/drawing/2014/main" id="{468C8047-9439-A4A1-ABF3-C46151AEF38C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900" name="Freeform 82">
                <a:extLst>
                  <a:ext uri="{FF2B5EF4-FFF2-40B4-BE49-F238E27FC236}">
                    <a16:creationId xmlns:a16="http://schemas.microsoft.com/office/drawing/2014/main" id="{E19F0983-43C6-5161-006C-E51372FBBC77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01" name="TextBox 84">
                <a:extLst>
                  <a:ext uri="{FF2B5EF4-FFF2-40B4-BE49-F238E27FC236}">
                    <a16:creationId xmlns:a16="http://schemas.microsoft.com/office/drawing/2014/main" id="{1D2F6442-9842-5F6A-7782-B26CDB74172F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902" name="Freeform 86">
                <a:extLst>
                  <a:ext uri="{FF2B5EF4-FFF2-40B4-BE49-F238E27FC236}">
                    <a16:creationId xmlns:a16="http://schemas.microsoft.com/office/drawing/2014/main" id="{5E83957A-4D19-EC93-07C3-90C2A612A1AF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03" name="TextBox 88">
                <a:extLst>
                  <a:ext uri="{FF2B5EF4-FFF2-40B4-BE49-F238E27FC236}">
                    <a16:creationId xmlns:a16="http://schemas.microsoft.com/office/drawing/2014/main" id="{10F09F34-B0E9-5215-66BE-0DD602A938FC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904" name="Freeform 90">
                <a:extLst>
                  <a:ext uri="{FF2B5EF4-FFF2-40B4-BE49-F238E27FC236}">
                    <a16:creationId xmlns:a16="http://schemas.microsoft.com/office/drawing/2014/main" id="{575A6385-AC46-D5E5-6252-AEBCAE0EBB9B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05" name="TextBox 92">
                <a:extLst>
                  <a:ext uri="{FF2B5EF4-FFF2-40B4-BE49-F238E27FC236}">
                    <a16:creationId xmlns:a16="http://schemas.microsoft.com/office/drawing/2014/main" id="{67B0C863-BDD0-E996-2234-48D8853C1A4B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906" name="Freeform 94">
                <a:extLst>
                  <a:ext uri="{FF2B5EF4-FFF2-40B4-BE49-F238E27FC236}">
                    <a16:creationId xmlns:a16="http://schemas.microsoft.com/office/drawing/2014/main" id="{2298BC42-3C11-0E14-694E-CFBA3E42EC6C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07" name="TextBox 96">
                <a:extLst>
                  <a:ext uri="{FF2B5EF4-FFF2-40B4-BE49-F238E27FC236}">
                    <a16:creationId xmlns:a16="http://schemas.microsoft.com/office/drawing/2014/main" id="{62BCB0E6-AC68-9921-10BA-A8760968A102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908" name="Freeform 98">
                <a:extLst>
                  <a:ext uri="{FF2B5EF4-FFF2-40B4-BE49-F238E27FC236}">
                    <a16:creationId xmlns:a16="http://schemas.microsoft.com/office/drawing/2014/main" id="{A236F11A-259A-DEC5-8560-18680FF028F2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09" name="TextBox 100">
                <a:extLst>
                  <a:ext uri="{FF2B5EF4-FFF2-40B4-BE49-F238E27FC236}">
                    <a16:creationId xmlns:a16="http://schemas.microsoft.com/office/drawing/2014/main" id="{E3BF3674-FFE1-B45A-48B8-DD072C04EF46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910" name="Freeform 102">
                <a:extLst>
                  <a:ext uri="{FF2B5EF4-FFF2-40B4-BE49-F238E27FC236}">
                    <a16:creationId xmlns:a16="http://schemas.microsoft.com/office/drawing/2014/main" id="{0B97C2CE-2C8C-3675-3597-5EADF3CADC30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11" name="TextBox 104">
                <a:extLst>
                  <a:ext uri="{FF2B5EF4-FFF2-40B4-BE49-F238E27FC236}">
                    <a16:creationId xmlns:a16="http://schemas.microsoft.com/office/drawing/2014/main" id="{128A4DEF-2321-EEC6-B2AB-84BFB3B82C04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912" name="Freeform 106">
                <a:extLst>
                  <a:ext uri="{FF2B5EF4-FFF2-40B4-BE49-F238E27FC236}">
                    <a16:creationId xmlns:a16="http://schemas.microsoft.com/office/drawing/2014/main" id="{08177465-4F89-51A0-5714-07EA69F395A6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13" name="TextBox 108">
                <a:extLst>
                  <a:ext uri="{FF2B5EF4-FFF2-40B4-BE49-F238E27FC236}">
                    <a16:creationId xmlns:a16="http://schemas.microsoft.com/office/drawing/2014/main" id="{4869C92E-285E-5646-01F2-977D16CDAF07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6DDB91AA-968E-E42A-7C46-EE105394DAA4}"/>
                </a:ext>
              </a:extLst>
            </p:cNvPr>
            <p:cNvGrpSpPr/>
            <p:nvPr/>
          </p:nvGrpSpPr>
          <p:grpSpPr>
            <a:xfrm>
              <a:off x="462210" y="2559311"/>
              <a:ext cx="6537419" cy="1050904"/>
              <a:chOff x="501856" y="1318016"/>
              <a:chExt cx="6537419" cy="1050904"/>
            </a:xfrm>
          </p:grpSpPr>
          <p:sp>
            <p:nvSpPr>
              <p:cNvPr id="915" name="Freeform 58">
                <a:extLst>
                  <a:ext uri="{FF2B5EF4-FFF2-40B4-BE49-F238E27FC236}">
                    <a16:creationId xmlns:a16="http://schemas.microsoft.com/office/drawing/2014/main" id="{54C1DDAE-0A3E-C0A6-BF13-2AA8B403AC66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16" name="Freeform 61">
                <a:extLst>
                  <a:ext uri="{FF2B5EF4-FFF2-40B4-BE49-F238E27FC236}">
                    <a16:creationId xmlns:a16="http://schemas.microsoft.com/office/drawing/2014/main" id="{D310E7B4-C705-CEF3-A189-2F31B5879696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17" name="TextBox 63">
                <a:extLst>
                  <a:ext uri="{FF2B5EF4-FFF2-40B4-BE49-F238E27FC236}">
                    <a16:creationId xmlns:a16="http://schemas.microsoft.com/office/drawing/2014/main" id="{47088034-91A5-73AE-8AA0-3A65F442E7F9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918" name="Freeform 65">
                <a:extLst>
                  <a:ext uri="{FF2B5EF4-FFF2-40B4-BE49-F238E27FC236}">
                    <a16:creationId xmlns:a16="http://schemas.microsoft.com/office/drawing/2014/main" id="{8F1CFEC8-EAE6-A02A-293F-D77189210A00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19" name="TextBox 67">
                <a:extLst>
                  <a:ext uri="{FF2B5EF4-FFF2-40B4-BE49-F238E27FC236}">
                    <a16:creationId xmlns:a16="http://schemas.microsoft.com/office/drawing/2014/main" id="{363934C8-476F-874B-76C0-DC3F761D8BA3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02</a:t>
                </a:r>
              </a:p>
            </p:txBody>
          </p:sp>
          <p:sp>
            <p:nvSpPr>
              <p:cNvPr id="920" name="TextBox 68">
                <a:extLst>
                  <a:ext uri="{FF2B5EF4-FFF2-40B4-BE49-F238E27FC236}">
                    <a16:creationId xmlns:a16="http://schemas.microsoft.com/office/drawing/2014/main" id="{26F3470C-F21B-9CD5-6BE4-AFEE5EB2174A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921" name="Freeform 70">
                <a:extLst>
                  <a:ext uri="{FF2B5EF4-FFF2-40B4-BE49-F238E27FC236}">
                    <a16:creationId xmlns:a16="http://schemas.microsoft.com/office/drawing/2014/main" id="{FA22EBB1-F017-A61A-2C48-9C92B08535CE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22" name="TextBox 72">
                <a:extLst>
                  <a:ext uri="{FF2B5EF4-FFF2-40B4-BE49-F238E27FC236}">
                    <a16:creationId xmlns:a16="http://schemas.microsoft.com/office/drawing/2014/main" id="{A5E2BB67-DCE1-CA6D-EB1E-E0224BA904C9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923" name="Freeform 74">
                <a:extLst>
                  <a:ext uri="{FF2B5EF4-FFF2-40B4-BE49-F238E27FC236}">
                    <a16:creationId xmlns:a16="http://schemas.microsoft.com/office/drawing/2014/main" id="{7CFAB784-70DC-E195-E98F-36B9EE9D0A49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24" name="TextBox 76">
                <a:extLst>
                  <a:ext uri="{FF2B5EF4-FFF2-40B4-BE49-F238E27FC236}">
                    <a16:creationId xmlns:a16="http://schemas.microsoft.com/office/drawing/2014/main" id="{C9394BA1-63D5-7F95-BFF2-8BB66218AE5E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925" name="Freeform 78">
                <a:extLst>
                  <a:ext uri="{FF2B5EF4-FFF2-40B4-BE49-F238E27FC236}">
                    <a16:creationId xmlns:a16="http://schemas.microsoft.com/office/drawing/2014/main" id="{6E8D1A28-2264-C98F-CD9F-ED0EF66FB577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26" name="TextBox 80">
                <a:extLst>
                  <a:ext uri="{FF2B5EF4-FFF2-40B4-BE49-F238E27FC236}">
                    <a16:creationId xmlns:a16="http://schemas.microsoft.com/office/drawing/2014/main" id="{DBDA9E63-E8CA-00FF-0BF5-BB196661232A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927" name="Freeform 82">
                <a:extLst>
                  <a:ext uri="{FF2B5EF4-FFF2-40B4-BE49-F238E27FC236}">
                    <a16:creationId xmlns:a16="http://schemas.microsoft.com/office/drawing/2014/main" id="{9861FA44-C7D1-05B1-A587-375C35BFCE3C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28" name="TextBox 84">
                <a:extLst>
                  <a:ext uri="{FF2B5EF4-FFF2-40B4-BE49-F238E27FC236}">
                    <a16:creationId xmlns:a16="http://schemas.microsoft.com/office/drawing/2014/main" id="{4B8B4292-AC6D-C549-B812-95C8B5EF41AC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929" name="Freeform 86">
                <a:extLst>
                  <a:ext uri="{FF2B5EF4-FFF2-40B4-BE49-F238E27FC236}">
                    <a16:creationId xmlns:a16="http://schemas.microsoft.com/office/drawing/2014/main" id="{81101F82-41DA-81EF-ECAD-7A26B9728E9B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30" name="TextBox 88">
                <a:extLst>
                  <a:ext uri="{FF2B5EF4-FFF2-40B4-BE49-F238E27FC236}">
                    <a16:creationId xmlns:a16="http://schemas.microsoft.com/office/drawing/2014/main" id="{114A9D06-0DB7-B0D3-B300-DC4C10565EB2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931" name="Freeform 90">
                <a:extLst>
                  <a:ext uri="{FF2B5EF4-FFF2-40B4-BE49-F238E27FC236}">
                    <a16:creationId xmlns:a16="http://schemas.microsoft.com/office/drawing/2014/main" id="{7E979929-F477-19FF-5662-39D298E8EC94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32" name="TextBox 92">
                <a:extLst>
                  <a:ext uri="{FF2B5EF4-FFF2-40B4-BE49-F238E27FC236}">
                    <a16:creationId xmlns:a16="http://schemas.microsoft.com/office/drawing/2014/main" id="{03944665-E093-D62D-E9C9-20B7256636EC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933" name="Freeform 94">
                <a:extLst>
                  <a:ext uri="{FF2B5EF4-FFF2-40B4-BE49-F238E27FC236}">
                    <a16:creationId xmlns:a16="http://schemas.microsoft.com/office/drawing/2014/main" id="{CE4617AD-BBA8-2B62-E6EF-7FB8A927F388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34" name="TextBox 96">
                <a:extLst>
                  <a:ext uri="{FF2B5EF4-FFF2-40B4-BE49-F238E27FC236}">
                    <a16:creationId xmlns:a16="http://schemas.microsoft.com/office/drawing/2014/main" id="{557F596F-9B1B-F724-D1C3-9B8FCB961674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935" name="Freeform 98">
                <a:extLst>
                  <a:ext uri="{FF2B5EF4-FFF2-40B4-BE49-F238E27FC236}">
                    <a16:creationId xmlns:a16="http://schemas.microsoft.com/office/drawing/2014/main" id="{E05F620C-AB05-918B-5555-8953B160CE20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36" name="TextBox 100">
                <a:extLst>
                  <a:ext uri="{FF2B5EF4-FFF2-40B4-BE49-F238E27FC236}">
                    <a16:creationId xmlns:a16="http://schemas.microsoft.com/office/drawing/2014/main" id="{682B3B25-A4AF-4A15-3A94-A22BF3AF8E01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937" name="Freeform 102">
                <a:extLst>
                  <a:ext uri="{FF2B5EF4-FFF2-40B4-BE49-F238E27FC236}">
                    <a16:creationId xmlns:a16="http://schemas.microsoft.com/office/drawing/2014/main" id="{E3DBF990-E45B-A2C1-BBB9-BBAF3259D93C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38" name="TextBox 104">
                <a:extLst>
                  <a:ext uri="{FF2B5EF4-FFF2-40B4-BE49-F238E27FC236}">
                    <a16:creationId xmlns:a16="http://schemas.microsoft.com/office/drawing/2014/main" id="{36EC6CD3-A93E-B957-1678-22D479FB83A7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939" name="Freeform 106">
                <a:extLst>
                  <a:ext uri="{FF2B5EF4-FFF2-40B4-BE49-F238E27FC236}">
                    <a16:creationId xmlns:a16="http://schemas.microsoft.com/office/drawing/2014/main" id="{9BB576F9-075C-5C12-4C39-77FBFE0233C0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40" name="TextBox 108">
                <a:extLst>
                  <a:ext uri="{FF2B5EF4-FFF2-40B4-BE49-F238E27FC236}">
                    <a16:creationId xmlns:a16="http://schemas.microsoft.com/office/drawing/2014/main" id="{2FBF66DB-E5FB-AA6F-6745-816CC23382EF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A1D782E7-BAD4-793A-A2B4-92030B3372EE}"/>
                </a:ext>
              </a:extLst>
            </p:cNvPr>
            <p:cNvGrpSpPr/>
            <p:nvPr/>
          </p:nvGrpSpPr>
          <p:grpSpPr>
            <a:xfrm>
              <a:off x="462210" y="3800606"/>
              <a:ext cx="6537419" cy="1050904"/>
              <a:chOff x="501856" y="1318016"/>
              <a:chExt cx="6537419" cy="1050904"/>
            </a:xfrm>
          </p:grpSpPr>
          <p:sp>
            <p:nvSpPr>
              <p:cNvPr id="942" name="Freeform 58">
                <a:extLst>
                  <a:ext uri="{FF2B5EF4-FFF2-40B4-BE49-F238E27FC236}">
                    <a16:creationId xmlns:a16="http://schemas.microsoft.com/office/drawing/2014/main" id="{7792BAFD-7BA9-B39D-C3EF-D34596FD9027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43" name="Freeform 61">
                <a:extLst>
                  <a:ext uri="{FF2B5EF4-FFF2-40B4-BE49-F238E27FC236}">
                    <a16:creationId xmlns:a16="http://schemas.microsoft.com/office/drawing/2014/main" id="{70BC2329-96B2-DD62-F4F8-3D4B4B09C550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44" name="TextBox 63">
                <a:extLst>
                  <a:ext uri="{FF2B5EF4-FFF2-40B4-BE49-F238E27FC236}">
                    <a16:creationId xmlns:a16="http://schemas.microsoft.com/office/drawing/2014/main" id="{D0AD55D0-14DB-B781-85D6-FCF3674E147B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945" name="Freeform 65">
                <a:extLst>
                  <a:ext uri="{FF2B5EF4-FFF2-40B4-BE49-F238E27FC236}">
                    <a16:creationId xmlns:a16="http://schemas.microsoft.com/office/drawing/2014/main" id="{2E69579C-82A7-4D97-5C15-6734180734DD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46" name="TextBox 67">
                <a:extLst>
                  <a:ext uri="{FF2B5EF4-FFF2-40B4-BE49-F238E27FC236}">
                    <a16:creationId xmlns:a16="http://schemas.microsoft.com/office/drawing/2014/main" id="{C6ACAEFF-7C06-5C19-C5CD-2D0697562D38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03</a:t>
                </a:r>
              </a:p>
            </p:txBody>
          </p:sp>
          <p:sp>
            <p:nvSpPr>
              <p:cNvPr id="947" name="TextBox 68">
                <a:extLst>
                  <a:ext uri="{FF2B5EF4-FFF2-40B4-BE49-F238E27FC236}">
                    <a16:creationId xmlns:a16="http://schemas.microsoft.com/office/drawing/2014/main" id="{D1130620-9FE9-F317-BEB6-9355FD27DF6F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948" name="Freeform 70">
                <a:extLst>
                  <a:ext uri="{FF2B5EF4-FFF2-40B4-BE49-F238E27FC236}">
                    <a16:creationId xmlns:a16="http://schemas.microsoft.com/office/drawing/2014/main" id="{676A657B-611D-A85F-9F35-6BA74EFA2C66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49" name="TextBox 72">
                <a:extLst>
                  <a:ext uri="{FF2B5EF4-FFF2-40B4-BE49-F238E27FC236}">
                    <a16:creationId xmlns:a16="http://schemas.microsoft.com/office/drawing/2014/main" id="{F212F8DB-FE59-44BD-5E3F-C79CEF40A710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950" name="Freeform 74">
                <a:extLst>
                  <a:ext uri="{FF2B5EF4-FFF2-40B4-BE49-F238E27FC236}">
                    <a16:creationId xmlns:a16="http://schemas.microsoft.com/office/drawing/2014/main" id="{F6C4536A-7AB4-9E7F-1EA8-E385B93496AD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51" name="TextBox 76">
                <a:extLst>
                  <a:ext uri="{FF2B5EF4-FFF2-40B4-BE49-F238E27FC236}">
                    <a16:creationId xmlns:a16="http://schemas.microsoft.com/office/drawing/2014/main" id="{6E045CA7-776C-B321-07FC-3BA0C3F61C61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952" name="Freeform 78">
                <a:extLst>
                  <a:ext uri="{FF2B5EF4-FFF2-40B4-BE49-F238E27FC236}">
                    <a16:creationId xmlns:a16="http://schemas.microsoft.com/office/drawing/2014/main" id="{983C73F6-BE55-08AD-766E-C93FC8BC46F9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53" name="TextBox 80">
                <a:extLst>
                  <a:ext uri="{FF2B5EF4-FFF2-40B4-BE49-F238E27FC236}">
                    <a16:creationId xmlns:a16="http://schemas.microsoft.com/office/drawing/2014/main" id="{CA058DB1-F7E5-DBD9-6BDB-1F2B59BF6728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954" name="Freeform 82">
                <a:extLst>
                  <a:ext uri="{FF2B5EF4-FFF2-40B4-BE49-F238E27FC236}">
                    <a16:creationId xmlns:a16="http://schemas.microsoft.com/office/drawing/2014/main" id="{E940C255-9841-DC65-97DF-8F7A850C51F9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55" name="TextBox 84">
                <a:extLst>
                  <a:ext uri="{FF2B5EF4-FFF2-40B4-BE49-F238E27FC236}">
                    <a16:creationId xmlns:a16="http://schemas.microsoft.com/office/drawing/2014/main" id="{D692E563-5BE1-0F67-BB4B-60662F3DC292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956" name="Freeform 86">
                <a:extLst>
                  <a:ext uri="{FF2B5EF4-FFF2-40B4-BE49-F238E27FC236}">
                    <a16:creationId xmlns:a16="http://schemas.microsoft.com/office/drawing/2014/main" id="{9D31BACC-B688-EBD6-341A-27B66C888269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57" name="TextBox 88">
                <a:extLst>
                  <a:ext uri="{FF2B5EF4-FFF2-40B4-BE49-F238E27FC236}">
                    <a16:creationId xmlns:a16="http://schemas.microsoft.com/office/drawing/2014/main" id="{FA719347-CDDC-A822-479A-6661B7BE1E04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958" name="Freeform 90">
                <a:extLst>
                  <a:ext uri="{FF2B5EF4-FFF2-40B4-BE49-F238E27FC236}">
                    <a16:creationId xmlns:a16="http://schemas.microsoft.com/office/drawing/2014/main" id="{BE3C0C94-C70C-7B9C-529D-CC7107026E34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59" name="TextBox 92">
                <a:extLst>
                  <a:ext uri="{FF2B5EF4-FFF2-40B4-BE49-F238E27FC236}">
                    <a16:creationId xmlns:a16="http://schemas.microsoft.com/office/drawing/2014/main" id="{45C048ED-991B-74F1-1B21-2E464D0B8D80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960" name="Freeform 94">
                <a:extLst>
                  <a:ext uri="{FF2B5EF4-FFF2-40B4-BE49-F238E27FC236}">
                    <a16:creationId xmlns:a16="http://schemas.microsoft.com/office/drawing/2014/main" id="{63F4D781-0A9D-2835-CE2C-F38B473E1A79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61" name="TextBox 96">
                <a:extLst>
                  <a:ext uri="{FF2B5EF4-FFF2-40B4-BE49-F238E27FC236}">
                    <a16:creationId xmlns:a16="http://schemas.microsoft.com/office/drawing/2014/main" id="{DB45BB36-903B-6B5C-D3EC-70DCD4DBA88A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962" name="Freeform 98">
                <a:extLst>
                  <a:ext uri="{FF2B5EF4-FFF2-40B4-BE49-F238E27FC236}">
                    <a16:creationId xmlns:a16="http://schemas.microsoft.com/office/drawing/2014/main" id="{9660BFD0-1216-E8B1-E264-81979ADA599C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63" name="TextBox 100">
                <a:extLst>
                  <a:ext uri="{FF2B5EF4-FFF2-40B4-BE49-F238E27FC236}">
                    <a16:creationId xmlns:a16="http://schemas.microsoft.com/office/drawing/2014/main" id="{32D4D5D9-4C95-7E59-3D19-C56F37DEAC2D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964" name="Freeform 102">
                <a:extLst>
                  <a:ext uri="{FF2B5EF4-FFF2-40B4-BE49-F238E27FC236}">
                    <a16:creationId xmlns:a16="http://schemas.microsoft.com/office/drawing/2014/main" id="{513A8B7F-3AC2-F523-6618-5B019204270C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65" name="TextBox 104">
                <a:extLst>
                  <a:ext uri="{FF2B5EF4-FFF2-40B4-BE49-F238E27FC236}">
                    <a16:creationId xmlns:a16="http://schemas.microsoft.com/office/drawing/2014/main" id="{6BBC6ADE-97B0-81E4-1BE5-794663AD4DE6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966" name="Freeform 106">
                <a:extLst>
                  <a:ext uri="{FF2B5EF4-FFF2-40B4-BE49-F238E27FC236}">
                    <a16:creationId xmlns:a16="http://schemas.microsoft.com/office/drawing/2014/main" id="{E74C72F3-F58F-F4DC-8E4D-CCFA8DC3525A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67" name="TextBox 108">
                <a:extLst>
                  <a:ext uri="{FF2B5EF4-FFF2-40B4-BE49-F238E27FC236}">
                    <a16:creationId xmlns:a16="http://schemas.microsoft.com/office/drawing/2014/main" id="{537C9DA7-9324-98C6-1F3D-9EFCC0A2382F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968" name="Group 967">
              <a:extLst>
                <a:ext uri="{FF2B5EF4-FFF2-40B4-BE49-F238E27FC236}">
                  <a16:creationId xmlns:a16="http://schemas.microsoft.com/office/drawing/2014/main" id="{FF2AD3C7-DDE7-D5E5-D098-CB64C7177337}"/>
                </a:ext>
              </a:extLst>
            </p:cNvPr>
            <p:cNvGrpSpPr/>
            <p:nvPr/>
          </p:nvGrpSpPr>
          <p:grpSpPr>
            <a:xfrm>
              <a:off x="462210" y="5041901"/>
              <a:ext cx="6537419" cy="1050904"/>
              <a:chOff x="501856" y="1318016"/>
              <a:chExt cx="6537419" cy="1050904"/>
            </a:xfrm>
          </p:grpSpPr>
          <p:sp>
            <p:nvSpPr>
              <p:cNvPr id="969" name="Freeform 58">
                <a:extLst>
                  <a:ext uri="{FF2B5EF4-FFF2-40B4-BE49-F238E27FC236}">
                    <a16:creationId xmlns:a16="http://schemas.microsoft.com/office/drawing/2014/main" id="{7169D484-F9E6-6FDC-9A58-8F98E01D5AFA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70" name="Freeform 61">
                <a:extLst>
                  <a:ext uri="{FF2B5EF4-FFF2-40B4-BE49-F238E27FC236}">
                    <a16:creationId xmlns:a16="http://schemas.microsoft.com/office/drawing/2014/main" id="{01D611D8-58A3-6AB6-C604-AAA1770D4ADF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71" name="TextBox 63">
                <a:extLst>
                  <a:ext uri="{FF2B5EF4-FFF2-40B4-BE49-F238E27FC236}">
                    <a16:creationId xmlns:a16="http://schemas.microsoft.com/office/drawing/2014/main" id="{4AF5C7DD-EDA2-5C0E-6FA4-E30AF4A9A870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972" name="Freeform 65">
                <a:extLst>
                  <a:ext uri="{FF2B5EF4-FFF2-40B4-BE49-F238E27FC236}">
                    <a16:creationId xmlns:a16="http://schemas.microsoft.com/office/drawing/2014/main" id="{A0F3CE2D-EF24-2F06-8CC6-E3D2BA713C36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73" name="TextBox 67">
                <a:extLst>
                  <a:ext uri="{FF2B5EF4-FFF2-40B4-BE49-F238E27FC236}">
                    <a16:creationId xmlns:a16="http://schemas.microsoft.com/office/drawing/2014/main" id="{12C1C6F2-623D-A641-4EB3-BF6EBF542131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04</a:t>
                </a:r>
              </a:p>
            </p:txBody>
          </p:sp>
          <p:sp>
            <p:nvSpPr>
              <p:cNvPr id="974" name="TextBox 68">
                <a:extLst>
                  <a:ext uri="{FF2B5EF4-FFF2-40B4-BE49-F238E27FC236}">
                    <a16:creationId xmlns:a16="http://schemas.microsoft.com/office/drawing/2014/main" id="{7AF23747-3FFB-775E-C870-82322EBDC8F8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975" name="Freeform 70">
                <a:extLst>
                  <a:ext uri="{FF2B5EF4-FFF2-40B4-BE49-F238E27FC236}">
                    <a16:creationId xmlns:a16="http://schemas.microsoft.com/office/drawing/2014/main" id="{8A0B5451-8FD1-CE64-F0FE-B7B253F50022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76" name="TextBox 72">
                <a:extLst>
                  <a:ext uri="{FF2B5EF4-FFF2-40B4-BE49-F238E27FC236}">
                    <a16:creationId xmlns:a16="http://schemas.microsoft.com/office/drawing/2014/main" id="{D5F86B10-F7AD-F028-839C-4CFC32C9E4A4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977" name="Freeform 74">
                <a:extLst>
                  <a:ext uri="{FF2B5EF4-FFF2-40B4-BE49-F238E27FC236}">
                    <a16:creationId xmlns:a16="http://schemas.microsoft.com/office/drawing/2014/main" id="{0DA32F4A-5E66-0CDC-673A-7C40941AF225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78" name="TextBox 76">
                <a:extLst>
                  <a:ext uri="{FF2B5EF4-FFF2-40B4-BE49-F238E27FC236}">
                    <a16:creationId xmlns:a16="http://schemas.microsoft.com/office/drawing/2014/main" id="{7E4074DE-24E7-EBC0-2AEF-C4887B5BC3BC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979" name="Freeform 78">
                <a:extLst>
                  <a:ext uri="{FF2B5EF4-FFF2-40B4-BE49-F238E27FC236}">
                    <a16:creationId xmlns:a16="http://schemas.microsoft.com/office/drawing/2014/main" id="{AACE4FD8-C9FB-1909-A6BF-C9ABD64E7368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80" name="TextBox 80">
                <a:extLst>
                  <a:ext uri="{FF2B5EF4-FFF2-40B4-BE49-F238E27FC236}">
                    <a16:creationId xmlns:a16="http://schemas.microsoft.com/office/drawing/2014/main" id="{AF4D64D1-265C-EC40-521C-5A451F4FE0F3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981" name="Freeform 82">
                <a:extLst>
                  <a:ext uri="{FF2B5EF4-FFF2-40B4-BE49-F238E27FC236}">
                    <a16:creationId xmlns:a16="http://schemas.microsoft.com/office/drawing/2014/main" id="{6DD79FDD-6878-14C8-5EA7-ABA5825C51F6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82" name="TextBox 84">
                <a:extLst>
                  <a:ext uri="{FF2B5EF4-FFF2-40B4-BE49-F238E27FC236}">
                    <a16:creationId xmlns:a16="http://schemas.microsoft.com/office/drawing/2014/main" id="{19EE2CCA-0FAA-8457-FC42-3406DA3BFBA7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983" name="Freeform 86">
                <a:extLst>
                  <a:ext uri="{FF2B5EF4-FFF2-40B4-BE49-F238E27FC236}">
                    <a16:creationId xmlns:a16="http://schemas.microsoft.com/office/drawing/2014/main" id="{5AEAE785-A45D-1DE9-3D3D-D0D746822320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84" name="TextBox 88">
                <a:extLst>
                  <a:ext uri="{FF2B5EF4-FFF2-40B4-BE49-F238E27FC236}">
                    <a16:creationId xmlns:a16="http://schemas.microsoft.com/office/drawing/2014/main" id="{EF53D2E0-BEC0-E33D-319D-07818C6F26B0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985" name="Freeform 90">
                <a:extLst>
                  <a:ext uri="{FF2B5EF4-FFF2-40B4-BE49-F238E27FC236}">
                    <a16:creationId xmlns:a16="http://schemas.microsoft.com/office/drawing/2014/main" id="{5E6B5AD9-EA6D-D43C-07CE-6DB18ECAB8CB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86" name="TextBox 92">
                <a:extLst>
                  <a:ext uri="{FF2B5EF4-FFF2-40B4-BE49-F238E27FC236}">
                    <a16:creationId xmlns:a16="http://schemas.microsoft.com/office/drawing/2014/main" id="{DEE581F1-AE03-B370-0373-63358EEEB47C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987" name="Freeform 94">
                <a:extLst>
                  <a:ext uri="{FF2B5EF4-FFF2-40B4-BE49-F238E27FC236}">
                    <a16:creationId xmlns:a16="http://schemas.microsoft.com/office/drawing/2014/main" id="{BA94DA16-A843-180F-5829-409DC32984F9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88" name="TextBox 96">
                <a:extLst>
                  <a:ext uri="{FF2B5EF4-FFF2-40B4-BE49-F238E27FC236}">
                    <a16:creationId xmlns:a16="http://schemas.microsoft.com/office/drawing/2014/main" id="{07475ADE-8C66-D9C6-EEA3-078E0ABA861C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989" name="Freeform 98">
                <a:extLst>
                  <a:ext uri="{FF2B5EF4-FFF2-40B4-BE49-F238E27FC236}">
                    <a16:creationId xmlns:a16="http://schemas.microsoft.com/office/drawing/2014/main" id="{7EC333D8-DFC3-003E-A657-C473DE9CA4FE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90" name="TextBox 100">
                <a:extLst>
                  <a:ext uri="{FF2B5EF4-FFF2-40B4-BE49-F238E27FC236}">
                    <a16:creationId xmlns:a16="http://schemas.microsoft.com/office/drawing/2014/main" id="{9D6FBF66-EB18-3922-AAED-6838B0E3CE8B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991" name="Freeform 102">
                <a:extLst>
                  <a:ext uri="{FF2B5EF4-FFF2-40B4-BE49-F238E27FC236}">
                    <a16:creationId xmlns:a16="http://schemas.microsoft.com/office/drawing/2014/main" id="{6A33A85E-DC3E-38F1-71E0-7A3C69BD3CEA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92" name="TextBox 104">
                <a:extLst>
                  <a:ext uri="{FF2B5EF4-FFF2-40B4-BE49-F238E27FC236}">
                    <a16:creationId xmlns:a16="http://schemas.microsoft.com/office/drawing/2014/main" id="{3BB970B6-D19A-F73B-15D6-BE3062725779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993" name="Freeform 106">
                <a:extLst>
                  <a:ext uri="{FF2B5EF4-FFF2-40B4-BE49-F238E27FC236}">
                    <a16:creationId xmlns:a16="http://schemas.microsoft.com/office/drawing/2014/main" id="{9E3997B6-78F3-D733-B00D-89EADBA12906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994" name="TextBox 108">
                <a:extLst>
                  <a:ext uri="{FF2B5EF4-FFF2-40B4-BE49-F238E27FC236}">
                    <a16:creationId xmlns:a16="http://schemas.microsoft.com/office/drawing/2014/main" id="{179BD437-1FBD-C063-3977-80D9B7F1DD3B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BA9B3ECD-77B7-5BCA-FDFB-4ECE7183037D}"/>
                </a:ext>
              </a:extLst>
            </p:cNvPr>
            <p:cNvGrpSpPr/>
            <p:nvPr/>
          </p:nvGrpSpPr>
          <p:grpSpPr>
            <a:xfrm>
              <a:off x="462210" y="6283196"/>
              <a:ext cx="6537419" cy="1050904"/>
              <a:chOff x="501856" y="1318016"/>
              <a:chExt cx="6537419" cy="1050904"/>
            </a:xfrm>
          </p:grpSpPr>
          <p:sp>
            <p:nvSpPr>
              <p:cNvPr id="996" name="Freeform 58">
                <a:extLst>
                  <a:ext uri="{FF2B5EF4-FFF2-40B4-BE49-F238E27FC236}">
                    <a16:creationId xmlns:a16="http://schemas.microsoft.com/office/drawing/2014/main" id="{8CEECE65-6C16-4545-7E07-EC735F642DE8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97" name="Freeform 61">
                <a:extLst>
                  <a:ext uri="{FF2B5EF4-FFF2-40B4-BE49-F238E27FC236}">
                    <a16:creationId xmlns:a16="http://schemas.microsoft.com/office/drawing/2014/main" id="{28697B16-3719-131A-02F3-51709ECA26BD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98" name="TextBox 63">
                <a:extLst>
                  <a:ext uri="{FF2B5EF4-FFF2-40B4-BE49-F238E27FC236}">
                    <a16:creationId xmlns:a16="http://schemas.microsoft.com/office/drawing/2014/main" id="{A33F883E-00F6-2AC7-6253-407CD55E322C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999" name="Freeform 65">
                <a:extLst>
                  <a:ext uri="{FF2B5EF4-FFF2-40B4-BE49-F238E27FC236}">
                    <a16:creationId xmlns:a16="http://schemas.microsoft.com/office/drawing/2014/main" id="{3E7608C2-E8EB-2480-94E5-725CF43BE101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000" name="TextBox 67">
                <a:extLst>
                  <a:ext uri="{FF2B5EF4-FFF2-40B4-BE49-F238E27FC236}">
                    <a16:creationId xmlns:a16="http://schemas.microsoft.com/office/drawing/2014/main" id="{AD4CE80D-2D14-64AF-3031-67F9B9BA359A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05</a:t>
                </a:r>
              </a:p>
            </p:txBody>
          </p:sp>
          <p:sp>
            <p:nvSpPr>
              <p:cNvPr id="1001" name="TextBox 68">
                <a:extLst>
                  <a:ext uri="{FF2B5EF4-FFF2-40B4-BE49-F238E27FC236}">
                    <a16:creationId xmlns:a16="http://schemas.microsoft.com/office/drawing/2014/main" id="{9E40BC82-A7EB-0912-8634-6E62CFB9AC1A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1002" name="Freeform 70">
                <a:extLst>
                  <a:ext uri="{FF2B5EF4-FFF2-40B4-BE49-F238E27FC236}">
                    <a16:creationId xmlns:a16="http://schemas.microsoft.com/office/drawing/2014/main" id="{31FE58FB-E669-0D96-4828-E27896C566AC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03" name="TextBox 72">
                <a:extLst>
                  <a:ext uri="{FF2B5EF4-FFF2-40B4-BE49-F238E27FC236}">
                    <a16:creationId xmlns:a16="http://schemas.microsoft.com/office/drawing/2014/main" id="{9B17B1EF-CCA3-02B8-AE0F-1C1B3AAD7491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1004" name="Freeform 74">
                <a:extLst>
                  <a:ext uri="{FF2B5EF4-FFF2-40B4-BE49-F238E27FC236}">
                    <a16:creationId xmlns:a16="http://schemas.microsoft.com/office/drawing/2014/main" id="{CD69BF51-74C8-2A9F-2BA1-7429DE83C211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05" name="TextBox 76">
                <a:extLst>
                  <a:ext uri="{FF2B5EF4-FFF2-40B4-BE49-F238E27FC236}">
                    <a16:creationId xmlns:a16="http://schemas.microsoft.com/office/drawing/2014/main" id="{CD35770B-BCBE-5B91-FB0B-F26FA667B478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1006" name="Freeform 78">
                <a:extLst>
                  <a:ext uri="{FF2B5EF4-FFF2-40B4-BE49-F238E27FC236}">
                    <a16:creationId xmlns:a16="http://schemas.microsoft.com/office/drawing/2014/main" id="{A0CD5817-01A0-C19B-96FE-53FA8F091D8E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07" name="TextBox 80">
                <a:extLst>
                  <a:ext uri="{FF2B5EF4-FFF2-40B4-BE49-F238E27FC236}">
                    <a16:creationId xmlns:a16="http://schemas.microsoft.com/office/drawing/2014/main" id="{A3E66429-AB75-9ED6-D956-A5A9D9C05273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1008" name="Freeform 82">
                <a:extLst>
                  <a:ext uri="{FF2B5EF4-FFF2-40B4-BE49-F238E27FC236}">
                    <a16:creationId xmlns:a16="http://schemas.microsoft.com/office/drawing/2014/main" id="{AECED7A6-AAF0-0029-E890-A1E31C6FE8FD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09" name="TextBox 84">
                <a:extLst>
                  <a:ext uri="{FF2B5EF4-FFF2-40B4-BE49-F238E27FC236}">
                    <a16:creationId xmlns:a16="http://schemas.microsoft.com/office/drawing/2014/main" id="{CE8ED61D-27DD-9DA0-4597-9A3966F8E2A7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1010" name="Freeform 86">
                <a:extLst>
                  <a:ext uri="{FF2B5EF4-FFF2-40B4-BE49-F238E27FC236}">
                    <a16:creationId xmlns:a16="http://schemas.microsoft.com/office/drawing/2014/main" id="{00BC609B-FA9B-3CAA-79E9-D78FBFB05139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11" name="TextBox 88">
                <a:extLst>
                  <a:ext uri="{FF2B5EF4-FFF2-40B4-BE49-F238E27FC236}">
                    <a16:creationId xmlns:a16="http://schemas.microsoft.com/office/drawing/2014/main" id="{8707EDF0-85C8-BF74-E403-E20EF3E2EE86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1012" name="Freeform 90">
                <a:extLst>
                  <a:ext uri="{FF2B5EF4-FFF2-40B4-BE49-F238E27FC236}">
                    <a16:creationId xmlns:a16="http://schemas.microsoft.com/office/drawing/2014/main" id="{487D9DF7-A72F-D209-B94F-334DD88A2499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13" name="TextBox 92">
                <a:extLst>
                  <a:ext uri="{FF2B5EF4-FFF2-40B4-BE49-F238E27FC236}">
                    <a16:creationId xmlns:a16="http://schemas.microsoft.com/office/drawing/2014/main" id="{24FEBF79-3022-C236-F739-00576BDA38E9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1014" name="Freeform 94">
                <a:extLst>
                  <a:ext uri="{FF2B5EF4-FFF2-40B4-BE49-F238E27FC236}">
                    <a16:creationId xmlns:a16="http://schemas.microsoft.com/office/drawing/2014/main" id="{3307704E-8CCB-5CA9-6991-D23705058FCF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15" name="TextBox 96">
                <a:extLst>
                  <a:ext uri="{FF2B5EF4-FFF2-40B4-BE49-F238E27FC236}">
                    <a16:creationId xmlns:a16="http://schemas.microsoft.com/office/drawing/2014/main" id="{1FC854F4-4215-DDB3-AC6B-21ECB6A87BE5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1016" name="Freeform 98">
                <a:extLst>
                  <a:ext uri="{FF2B5EF4-FFF2-40B4-BE49-F238E27FC236}">
                    <a16:creationId xmlns:a16="http://schemas.microsoft.com/office/drawing/2014/main" id="{FB011001-3AAC-81E0-F35A-1475D320A58A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17" name="TextBox 100">
                <a:extLst>
                  <a:ext uri="{FF2B5EF4-FFF2-40B4-BE49-F238E27FC236}">
                    <a16:creationId xmlns:a16="http://schemas.microsoft.com/office/drawing/2014/main" id="{1E785DE8-70D9-D4ED-0D50-D5709DB2C466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1018" name="Freeform 102">
                <a:extLst>
                  <a:ext uri="{FF2B5EF4-FFF2-40B4-BE49-F238E27FC236}">
                    <a16:creationId xmlns:a16="http://schemas.microsoft.com/office/drawing/2014/main" id="{D11E3ACD-1772-79D2-2465-E6671B80164D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19" name="TextBox 104">
                <a:extLst>
                  <a:ext uri="{FF2B5EF4-FFF2-40B4-BE49-F238E27FC236}">
                    <a16:creationId xmlns:a16="http://schemas.microsoft.com/office/drawing/2014/main" id="{E979115A-B136-1672-D3F4-EA7B8565C263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1020" name="Freeform 106">
                <a:extLst>
                  <a:ext uri="{FF2B5EF4-FFF2-40B4-BE49-F238E27FC236}">
                    <a16:creationId xmlns:a16="http://schemas.microsoft.com/office/drawing/2014/main" id="{D4928871-3658-A538-9395-E60DE81D8177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21" name="TextBox 108">
                <a:extLst>
                  <a:ext uri="{FF2B5EF4-FFF2-40B4-BE49-F238E27FC236}">
                    <a16:creationId xmlns:a16="http://schemas.microsoft.com/office/drawing/2014/main" id="{DE5371CA-2664-EEC0-9251-30273F15A8B6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  <p:grpSp>
          <p:nvGrpSpPr>
            <p:cNvPr id="1022" name="Group 1021">
              <a:extLst>
                <a:ext uri="{FF2B5EF4-FFF2-40B4-BE49-F238E27FC236}">
                  <a16:creationId xmlns:a16="http://schemas.microsoft.com/office/drawing/2014/main" id="{59FCE089-FAD8-2E23-2A43-20316A2BDFB1}"/>
                </a:ext>
              </a:extLst>
            </p:cNvPr>
            <p:cNvGrpSpPr/>
            <p:nvPr/>
          </p:nvGrpSpPr>
          <p:grpSpPr>
            <a:xfrm>
              <a:off x="462210" y="8765784"/>
              <a:ext cx="6537419" cy="1050904"/>
              <a:chOff x="501856" y="1318016"/>
              <a:chExt cx="6537419" cy="1050904"/>
            </a:xfrm>
          </p:grpSpPr>
          <p:sp>
            <p:nvSpPr>
              <p:cNvPr id="1023" name="Freeform 58">
                <a:extLst>
                  <a:ext uri="{FF2B5EF4-FFF2-40B4-BE49-F238E27FC236}">
                    <a16:creationId xmlns:a16="http://schemas.microsoft.com/office/drawing/2014/main" id="{5A830614-4404-4884-5A30-32F54D6F1B8A}"/>
                  </a:ext>
                </a:extLst>
              </p:cNvPr>
              <p:cNvSpPr/>
              <p:nvPr/>
            </p:nvSpPr>
            <p:spPr>
              <a:xfrm>
                <a:off x="501856" y="1318016"/>
                <a:ext cx="6537419" cy="1050904"/>
              </a:xfrm>
              <a:custGeom>
                <a:avLst/>
                <a:gdLst/>
                <a:ahLst/>
                <a:cxnLst/>
                <a:rect l="l" t="t" r="r" b="b"/>
                <a:pathLst>
                  <a:path w="2342864" h="376620">
                    <a:moveTo>
                      <a:pt x="5921" y="0"/>
                    </a:moveTo>
                    <a:lnTo>
                      <a:pt x="2336942" y="0"/>
                    </a:lnTo>
                    <a:cubicBezTo>
                      <a:pt x="2340213" y="0"/>
                      <a:pt x="2342864" y="2651"/>
                      <a:pt x="2342864" y="5921"/>
                    </a:cubicBezTo>
                    <a:lnTo>
                      <a:pt x="2342864" y="370699"/>
                    </a:lnTo>
                    <a:cubicBezTo>
                      <a:pt x="2342864" y="373969"/>
                      <a:pt x="2340213" y="376620"/>
                      <a:pt x="2336942" y="376620"/>
                    </a:cubicBezTo>
                    <a:lnTo>
                      <a:pt x="5921" y="376620"/>
                    </a:lnTo>
                    <a:cubicBezTo>
                      <a:pt x="2651" y="376620"/>
                      <a:pt x="0" y="373969"/>
                      <a:pt x="0" y="370699"/>
                    </a:cubicBezTo>
                    <a:lnTo>
                      <a:pt x="0" y="5921"/>
                    </a:lnTo>
                    <a:cubicBezTo>
                      <a:pt x="0" y="2651"/>
                      <a:pt x="2651" y="0"/>
                      <a:pt x="5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024" name="Freeform 61">
                <a:extLst>
                  <a:ext uri="{FF2B5EF4-FFF2-40B4-BE49-F238E27FC236}">
                    <a16:creationId xmlns:a16="http://schemas.microsoft.com/office/drawing/2014/main" id="{EA0BB4CD-3A9D-6B79-A613-4DE94C1840C0}"/>
                  </a:ext>
                </a:extLst>
              </p:cNvPr>
              <p:cNvSpPr/>
              <p:nvPr/>
            </p:nvSpPr>
            <p:spPr>
              <a:xfrm>
                <a:off x="1047087" y="1437526"/>
                <a:ext cx="5849361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1849760" h="99864">
                    <a:moveTo>
                      <a:pt x="42354" y="0"/>
                    </a:moveTo>
                    <a:lnTo>
                      <a:pt x="1807406" y="0"/>
                    </a:lnTo>
                    <a:cubicBezTo>
                      <a:pt x="1818639" y="0"/>
                      <a:pt x="1829412" y="4462"/>
                      <a:pt x="1837355" y="12405"/>
                    </a:cubicBezTo>
                    <a:cubicBezTo>
                      <a:pt x="1845297" y="20348"/>
                      <a:pt x="1849760" y="31121"/>
                      <a:pt x="1849760" y="42354"/>
                    </a:cubicBezTo>
                    <a:lnTo>
                      <a:pt x="1849760" y="57511"/>
                    </a:lnTo>
                    <a:cubicBezTo>
                      <a:pt x="1849760" y="80902"/>
                      <a:pt x="1830797" y="99864"/>
                      <a:pt x="1807406" y="99864"/>
                    </a:cubicBezTo>
                    <a:lnTo>
                      <a:pt x="42354" y="99864"/>
                    </a:lnTo>
                    <a:cubicBezTo>
                      <a:pt x="31121" y="99864"/>
                      <a:pt x="20348" y="95402"/>
                      <a:pt x="12405" y="87459"/>
                    </a:cubicBezTo>
                    <a:cubicBezTo>
                      <a:pt x="4462" y="79516"/>
                      <a:pt x="0" y="68744"/>
                      <a:pt x="0" y="57511"/>
                    </a:cubicBezTo>
                    <a:lnTo>
                      <a:pt x="0" y="42354"/>
                    </a:lnTo>
                    <a:cubicBezTo>
                      <a:pt x="0" y="18962"/>
                      <a:pt x="18962" y="0"/>
                      <a:pt x="42354" y="0"/>
                    </a:cubicBezTo>
                    <a:close/>
                  </a:path>
                </a:pathLst>
              </a:custGeom>
              <a:solidFill>
                <a:srgbClr val="FFB84C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025" name="TextBox 63">
                <a:extLst>
                  <a:ext uri="{FF2B5EF4-FFF2-40B4-BE49-F238E27FC236}">
                    <a16:creationId xmlns:a16="http://schemas.microsoft.com/office/drawing/2014/main" id="{3AFB30B3-291C-5ED2-EBD1-1A003056A646}"/>
                  </a:ext>
                </a:extLst>
              </p:cNvPr>
              <p:cNvSpPr txBox="1"/>
              <p:nvPr/>
            </p:nvSpPr>
            <p:spPr>
              <a:xfrm>
                <a:off x="1178765" y="1557827"/>
                <a:ext cx="43283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GOALS:</a:t>
                </a:r>
              </a:p>
            </p:txBody>
          </p:sp>
          <p:sp>
            <p:nvSpPr>
              <p:cNvPr id="1026" name="Freeform 65">
                <a:extLst>
                  <a:ext uri="{FF2B5EF4-FFF2-40B4-BE49-F238E27FC236}">
                    <a16:creationId xmlns:a16="http://schemas.microsoft.com/office/drawing/2014/main" id="{68507BB6-277D-8BA3-61F1-2D7D643B8ECB}"/>
                  </a:ext>
                </a:extLst>
              </p:cNvPr>
              <p:cNvSpPr/>
              <p:nvPr/>
            </p:nvSpPr>
            <p:spPr>
              <a:xfrm>
                <a:off x="637446" y="1437526"/>
                <a:ext cx="313634" cy="315794"/>
              </a:xfrm>
              <a:custGeom>
                <a:avLst/>
                <a:gdLst/>
                <a:ahLst/>
                <a:cxnLst/>
                <a:rect l="l" t="t" r="r" b="b"/>
                <a:pathLst>
                  <a:path w="99182" h="99864">
                    <a:moveTo>
                      <a:pt x="49591" y="0"/>
                    </a:moveTo>
                    <a:lnTo>
                      <a:pt x="49591" y="0"/>
                    </a:lnTo>
                    <a:cubicBezTo>
                      <a:pt x="62743" y="0"/>
                      <a:pt x="75357" y="5225"/>
                      <a:pt x="84657" y="14525"/>
                    </a:cubicBezTo>
                    <a:cubicBezTo>
                      <a:pt x="93957" y="23825"/>
                      <a:pt x="99182" y="36438"/>
                      <a:pt x="99182" y="49591"/>
                    </a:cubicBezTo>
                    <a:lnTo>
                      <a:pt x="99182" y="50274"/>
                    </a:lnTo>
                    <a:cubicBezTo>
                      <a:pt x="99182" y="63426"/>
                      <a:pt x="93957" y="76040"/>
                      <a:pt x="84657" y="85340"/>
                    </a:cubicBezTo>
                    <a:cubicBezTo>
                      <a:pt x="75357" y="94640"/>
                      <a:pt x="62743" y="99864"/>
                      <a:pt x="49591" y="99864"/>
                    </a:cubicBezTo>
                    <a:lnTo>
                      <a:pt x="49591" y="99864"/>
                    </a:lnTo>
                    <a:cubicBezTo>
                      <a:pt x="36438" y="99864"/>
                      <a:pt x="23825" y="94640"/>
                      <a:pt x="14525" y="85340"/>
                    </a:cubicBezTo>
                    <a:cubicBezTo>
                      <a:pt x="5225" y="76040"/>
                      <a:pt x="0" y="63426"/>
                      <a:pt x="0" y="50274"/>
                    </a:cubicBezTo>
                    <a:lnTo>
                      <a:pt x="0" y="49591"/>
                    </a:lnTo>
                    <a:cubicBezTo>
                      <a:pt x="0" y="36438"/>
                      <a:pt x="5225" y="23825"/>
                      <a:pt x="14525" y="14525"/>
                    </a:cubicBezTo>
                    <a:cubicBezTo>
                      <a:pt x="23825" y="5225"/>
                      <a:pt x="36438" y="0"/>
                      <a:pt x="4959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1027" name="TextBox 67">
                <a:extLst>
                  <a:ext uri="{FF2B5EF4-FFF2-40B4-BE49-F238E27FC236}">
                    <a16:creationId xmlns:a16="http://schemas.microsoft.com/office/drawing/2014/main" id="{B56429AD-E0E8-5D26-7CBA-7765B6777B4D}"/>
                  </a:ext>
                </a:extLst>
              </p:cNvPr>
              <p:cNvSpPr txBox="1"/>
              <p:nvPr/>
            </p:nvSpPr>
            <p:spPr>
              <a:xfrm>
                <a:off x="675512" y="1521195"/>
                <a:ext cx="22874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07</a:t>
                </a:r>
              </a:p>
            </p:txBody>
          </p:sp>
          <p:sp>
            <p:nvSpPr>
              <p:cNvPr id="1028" name="TextBox 68">
                <a:extLst>
                  <a:ext uri="{FF2B5EF4-FFF2-40B4-BE49-F238E27FC236}">
                    <a16:creationId xmlns:a16="http://schemas.microsoft.com/office/drawing/2014/main" id="{60D21E6B-E4F5-20B8-A75A-C142346C6888}"/>
                  </a:ext>
                </a:extLst>
              </p:cNvPr>
              <p:cNvSpPr txBox="1"/>
              <p:nvPr/>
            </p:nvSpPr>
            <p:spPr>
              <a:xfrm>
                <a:off x="637446" y="1979606"/>
                <a:ext cx="65137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00"/>
                  </a:lnSpc>
                </a:pPr>
                <a:r>
                  <a:rPr lang="en-US" sz="8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  <p:sp>
            <p:nvSpPr>
              <p:cNvPr id="1029" name="Freeform 70">
                <a:extLst>
                  <a:ext uri="{FF2B5EF4-FFF2-40B4-BE49-F238E27FC236}">
                    <a16:creationId xmlns:a16="http://schemas.microsoft.com/office/drawing/2014/main" id="{3730E960-49C3-60D2-E466-1BE5EF19470F}"/>
                  </a:ext>
                </a:extLst>
              </p:cNvPr>
              <p:cNvSpPr/>
              <p:nvPr/>
            </p:nvSpPr>
            <p:spPr>
              <a:xfrm>
                <a:off x="6444672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30" name="TextBox 72">
                <a:extLst>
                  <a:ext uri="{FF2B5EF4-FFF2-40B4-BE49-F238E27FC236}">
                    <a16:creationId xmlns:a16="http://schemas.microsoft.com/office/drawing/2014/main" id="{2BF3ADA0-9CF4-C026-CD0B-D15A79A3F201}"/>
                  </a:ext>
                </a:extLst>
              </p:cNvPr>
              <p:cNvSpPr txBox="1"/>
              <p:nvPr/>
            </p:nvSpPr>
            <p:spPr>
              <a:xfrm>
                <a:off x="6491501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1031" name="Freeform 74">
                <a:extLst>
                  <a:ext uri="{FF2B5EF4-FFF2-40B4-BE49-F238E27FC236}">
                    <a16:creationId xmlns:a16="http://schemas.microsoft.com/office/drawing/2014/main" id="{37B6F59C-3828-7A41-A59D-2A824AECD268}"/>
                  </a:ext>
                </a:extLst>
              </p:cNvPr>
              <p:cNvSpPr/>
              <p:nvPr/>
            </p:nvSpPr>
            <p:spPr>
              <a:xfrm>
                <a:off x="589495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32" name="TextBox 76">
                <a:extLst>
                  <a:ext uri="{FF2B5EF4-FFF2-40B4-BE49-F238E27FC236}">
                    <a16:creationId xmlns:a16="http://schemas.microsoft.com/office/drawing/2014/main" id="{5A8738F1-60C9-0F78-5745-783FE5952D12}"/>
                  </a:ext>
                </a:extLst>
              </p:cNvPr>
              <p:cNvSpPr txBox="1"/>
              <p:nvPr/>
            </p:nvSpPr>
            <p:spPr>
              <a:xfrm>
                <a:off x="594178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1033" name="Freeform 78">
                <a:extLst>
                  <a:ext uri="{FF2B5EF4-FFF2-40B4-BE49-F238E27FC236}">
                    <a16:creationId xmlns:a16="http://schemas.microsoft.com/office/drawing/2014/main" id="{572CE70F-A848-9394-0C2E-D9E5825F1C91}"/>
                  </a:ext>
                </a:extLst>
              </p:cNvPr>
              <p:cNvSpPr/>
              <p:nvPr/>
            </p:nvSpPr>
            <p:spPr>
              <a:xfrm>
                <a:off x="5345231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34" name="TextBox 80">
                <a:extLst>
                  <a:ext uri="{FF2B5EF4-FFF2-40B4-BE49-F238E27FC236}">
                    <a16:creationId xmlns:a16="http://schemas.microsoft.com/office/drawing/2014/main" id="{C2F1B6ED-F3A1-8915-98C9-0C3A79B19F87}"/>
                  </a:ext>
                </a:extLst>
              </p:cNvPr>
              <p:cNvSpPr txBox="1"/>
              <p:nvPr/>
            </p:nvSpPr>
            <p:spPr>
              <a:xfrm>
                <a:off x="5392060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1035" name="Freeform 82">
                <a:extLst>
                  <a:ext uri="{FF2B5EF4-FFF2-40B4-BE49-F238E27FC236}">
                    <a16:creationId xmlns:a16="http://schemas.microsoft.com/office/drawing/2014/main" id="{EB14B110-D2FC-C41A-399D-B1899BB2AA2A}"/>
                  </a:ext>
                </a:extLst>
              </p:cNvPr>
              <p:cNvSpPr/>
              <p:nvPr/>
            </p:nvSpPr>
            <p:spPr>
              <a:xfrm>
                <a:off x="4795510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36" name="TextBox 84">
                <a:extLst>
                  <a:ext uri="{FF2B5EF4-FFF2-40B4-BE49-F238E27FC236}">
                    <a16:creationId xmlns:a16="http://schemas.microsoft.com/office/drawing/2014/main" id="{34198C2C-980F-6ACD-29B5-9014CB516DBF}"/>
                  </a:ext>
                </a:extLst>
              </p:cNvPr>
              <p:cNvSpPr txBox="1"/>
              <p:nvPr/>
            </p:nvSpPr>
            <p:spPr>
              <a:xfrm>
                <a:off x="4842339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1037" name="Freeform 86">
                <a:extLst>
                  <a:ext uri="{FF2B5EF4-FFF2-40B4-BE49-F238E27FC236}">
                    <a16:creationId xmlns:a16="http://schemas.microsoft.com/office/drawing/2014/main" id="{D06F62A6-B04F-75B9-D2D3-B26791AE1F11}"/>
                  </a:ext>
                </a:extLst>
              </p:cNvPr>
              <p:cNvSpPr/>
              <p:nvPr/>
            </p:nvSpPr>
            <p:spPr>
              <a:xfrm>
                <a:off x="4245789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38" name="TextBox 88">
                <a:extLst>
                  <a:ext uri="{FF2B5EF4-FFF2-40B4-BE49-F238E27FC236}">
                    <a16:creationId xmlns:a16="http://schemas.microsoft.com/office/drawing/2014/main" id="{A46F467E-8266-345E-F3A8-D818955F31EA}"/>
                  </a:ext>
                </a:extLst>
              </p:cNvPr>
              <p:cNvSpPr txBox="1"/>
              <p:nvPr/>
            </p:nvSpPr>
            <p:spPr>
              <a:xfrm>
                <a:off x="4292618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1039" name="Freeform 90">
                <a:extLst>
                  <a:ext uri="{FF2B5EF4-FFF2-40B4-BE49-F238E27FC236}">
                    <a16:creationId xmlns:a16="http://schemas.microsoft.com/office/drawing/2014/main" id="{7A339008-504E-6F36-F413-2B4011DFFA32}"/>
                  </a:ext>
                </a:extLst>
              </p:cNvPr>
              <p:cNvSpPr/>
              <p:nvPr/>
            </p:nvSpPr>
            <p:spPr>
              <a:xfrm>
                <a:off x="3696068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40" name="TextBox 92">
                <a:extLst>
                  <a:ext uri="{FF2B5EF4-FFF2-40B4-BE49-F238E27FC236}">
                    <a16:creationId xmlns:a16="http://schemas.microsoft.com/office/drawing/2014/main" id="{0E43421C-EC85-8318-7B7E-69C2A580CA01}"/>
                  </a:ext>
                </a:extLst>
              </p:cNvPr>
              <p:cNvSpPr txBox="1"/>
              <p:nvPr/>
            </p:nvSpPr>
            <p:spPr>
              <a:xfrm>
                <a:off x="374289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1041" name="Freeform 94">
                <a:extLst>
                  <a:ext uri="{FF2B5EF4-FFF2-40B4-BE49-F238E27FC236}">
                    <a16:creationId xmlns:a16="http://schemas.microsoft.com/office/drawing/2014/main" id="{25B98BD4-6E4A-A06F-8B11-9C176F9504C4}"/>
                  </a:ext>
                </a:extLst>
              </p:cNvPr>
              <p:cNvSpPr/>
              <p:nvPr/>
            </p:nvSpPr>
            <p:spPr>
              <a:xfrm>
                <a:off x="3146347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42" name="TextBox 96">
                <a:extLst>
                  <a:ext uri="{FF2B5EF4-FFF2-40B4-BE49-F238E27FC236}">
                    <a16:creationId xmlns:a16="http://schemas.microsoft.com/office/drawing/2014/main" id="{D658F23E-E273-33AF-29E1-403EED85AEAB}"/>
                  </a:ext>
                </a:extLst>
              </p:cNvPr>
              <p:cNvSpPr txBox="1"/>
              <p:nvPr/>
            </p:nvSpPr>
            <p:spPr>
              <a:xfrm>
                <a:off x="3193177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1043" name="Freeform 98">
                <a:extLst>
                  <a:ext uri="{FF2B5EF4-FFF2-40B4-BE49-F238E27FC236}">
                    <a16:creationId xmlns:a16="http://schemas.microsoft.com/office/drawing/2014/main" id="{399842EB-A7C6-9C36-8F85-2389E2D1850D}"/>
                  </a:ext>
                </a:extLst>
              </p:cNvPr>
              <p:cNvSpPr/>
              <p:nvPr/>
            </p:nvSpPr>
            <p:spPr>
              <a:xfrm>
                <a:off x="2596626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44" name="TextBox 100">
                <a:extLst>
                  <a:ext uri="{FF2B5EF4-FFF2-40B4-BE49-F238E27FC236}">
                    <a16:creationId xmlns:a16="http://schemas.microsoft.com/office/drawing/2014/main" id="{4AE01857-6BDE-2F09-78E8-C379A2752047}"/>
                  </a:ext>
                </a:extLst>
              </p:cNvPr>
              <p:cNvSpPr txBox="1"/>
              <p:nvPr/>
            </p:nvSpPr>
            <p:spPr>
              <a:xfrm>
                <a:off x="2643455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1045" name="Freeform 102">
                <a:extLst>
                  <a:ext uri="{FF2B5EF4-FFF2-40B4-BE49-F238E27FC236}">
                    <a16:creationId xmlns:a16="http://schemas.microsoft.com/office/drawing/2014/main" id="{661925DC-76DF-0B85-F95C-4A8BBFE4F2A3}"/>
                  </a:ext>
                </a:extLst>
              </p:cNvPr>
              <p:cNvSpPr/>
              <p:nvPr/>
            </p:nvSpPr>
            <p:spPr>
              <a:xfrm>
                <a:off x="204690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46" name="TextBox 104">
                <a:extLst>
                  <a:ext uri="{FF2B5EF4-FFF2-40B4-BE49-F238E27FC236}">
                    <a16:creationId xmlns:a16="http://schemas.microsoft.com/office/drawing/2014/main" id="{D8449D0F-4A83-F11C-EE51-2251F3C683D8}"/>
                  </a:ext>
                </a:extLst>
              </p:cNvPr>
              <p:cNvSpPr txBox="1"/>
              <p:nvPr/>
            </p:nvSpPr>
            <p:spPr>
              <a:xfrm>
                <a:off x="209373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1047" name="Freeform 106">
                <a:extLst>
                  <a:ext uri="{FF2B5EF4-FFF2-40B4-BE49-F238E27FC236}">
                    <a16:creationId xmlns:a16="http://schemas.microsoft.com/office/drawing/2014/main" id="{2CF43181-31C9-8AC9-9E24-0D6E1C3C9CDB}"/>
                  </a:ext>
                </a:extLst>
              </p:cNvPr>
              <p:cNvSpPr/>
              <p:nvPr/>
            </p:nvSpPr>
            <p:spPr>
              <a:xfrm>
                <a:off x="1497185" y="1942785"/>
                <a:ext cx="341352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201403" h="98526">
                    <a:moveTo>
                      <a:pt x="49263" y="0"/>
                    </a:moveTo>
                    <a:lnTo>
                      <a:pt x="152140" y="0"/>
                    </a:lnTo>
                    <a:cubicBezTo>
                      <a:pt x="179347" y="0"/>
                      <a:pt x="201403" y="22056"/>
                      <a:pt x="201403" y="49263"/>
                    </a:cubicBezTo>
                    <a:lnTo>
                      <a:pt x="201403" y="49263"/>
                    </a:lnTo>
                    <a:cubicBezTo>
                      <a:pt x="201403" y="76470"/>
                      <a:pt x="179347" y="98526"/>
                      <a:pt x="152140" y="98526"/>
                    </a:cubicBezTo>
                    <a:lnTo>
                      <a:pt x="49263" y="98526"/>
                    </a:lnTo>
                    <a:cubicBezTo>
                      <a:pt x="22056" y="98526"/>
                      <a:pt x="0" y="76470"/>
                      <a:pt x="0" y="49263"/>
                    </a:cubicBezTo>
                    <a:lnTo>
                      <a:pt x="0" y="49263"/>
                    </a:lnTo>
                    <a:cubicBezTo>
                      <a:pt x="0" y="22056"/>
                      <a:pt x="22056" y="0"/>
                      <a:pt x="49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">
                <a:solidFill>
                  <a:srgbClr val="000000"/>
                </a:solidFill>
              </a:ln>
            </p:spPr>
          </p:sp>
          <p:sp>
            <p:nvSpPr>
              <p:cNvPr id="1048" name="TextBox 108">
                <a:extLst>
                  <a:ext uri="{FF2B5EF4-FFF2-40B4-BE49-F238E27FC236}">
                    <a16:creationId xmlns:a16="http://schemas.microsoft.com/office/drawing/2014/main" id="{CF033A79-8008-43F0-454A-2A475C0F9B92}"/>
                  </a:ext>
                </a:extLst>
              </p:cNvPr>
              <p:cNvSpPr txBox="1"/>
              <p:nvPr/>
            </p:nvSpPr>
            <p:spPr>
              <a:xfrm>
                <a:off x="1544014" y="1996959"/>
                <a:ext cx="248964" cy="794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43"/>
                  </a:lnSpc>
                </a:pPr>
                <a:r>
                  <a:rPr lang="en-US" sz="535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Serif Display</vt:lpstr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3</cp:revision>
  <dcterms:created xsi:type="dcterms:W3CDTF">2006-08-16T00:00:00Z</dcterms:created>
  <dcterms:modified xsi:type="dcterms:W3CDTF">2023-06-06T12:27:14Z</dcterms:modified>
  <dc:identifier>DAFkvSrnsXY</dc:identifier>
</cp:coreProperties>
</file>