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iondi Sans El" panose="020B0305030000020004" pitchFamily="34" charset="0"/>
      <p:regular r:id="rId9"/>
    </p:embeddedFont>
    <p:embeddedFont>
      <p:font typeface="Bebas Neue" panose="020B0606020202050201" pitchFamily="34" charset="0"/>
      <p:regular r:id="rId10"/>
    </p:embeddedFont>
    <p:embeddedFont>
      <p:font typeface="Charcuterie Cursive" panose="02000505040000020003" pitchFamily="50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2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-11723" y="359678"/>
            <a:ext cx="6869724" cy="168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700">
                <a:solidFill>
                  <a:srgbClr val="7CC576"/>
                </a:solidFill>
                <a:effectLst/>
                <a:latin typeface="Charcuterie Cursive" panose="0200050504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Girl Scout Cookies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153284" y="1305828"/>
            <a:ext cx="4534769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Biondi Sans El" panose="020B030503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 GOAL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e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20" y="2192215"/>
            <a:ext cx="2445474" cy="67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031879" y="2499824"/>
            <a:ext cx="4230786" cy="4545745"/>
            <a:chOff x="0" y="0"/>
            <a:chExt cx="4435630" cy="4766169"/>
          </a:xfrm>
        </p:grpSpPr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2088445" y="0"/>
              <a:ext cx="1463040" cy="585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>
                  <a:solidFill>
                    <a:srgbClr val="000000"/>
                  </a:solidFill>
                  <a:effectLst/>
                  <a:latin typeface="Bebas Neue" panose="020B0606020202050201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GOAL!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2314222" y="790222"/>
              <a:ext cx="2121408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Bebas Neue" panose="020B0606020202050201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ALMOST THERE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3"/>
            <p:cNvSpPr txBox="1">
              <a:spLocks noChangeArrowheads="1"/>
            </p:cNvSpPr>
            <p:nvPr/>
          </p:nvSpPr>
          <p:spPr bwMode="auto">
            <a:xfrm>
              <a:off x="2314222" y="1478844"/>
              <a:ext cx="2121408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Bebas Neue" panose="020B0606020202050201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GREAT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2314222" y="2156178"/>
              <a:ext cx="2121408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Bebas Neue" panose="020B0606020202050201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Awesome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2314222" y="2867378"/>
              <a:ext cx="2121408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Bebas Neue" panose="020B0606020202050201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Keep going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302933" y="3567289"/>
              <a:ext cx="2121408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Bebas Neue" panose="020B0606020202050201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Great job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2302933" y="4278489"/>
              <a:ext cx="2121408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0000"/>
                  </a:solidFill>
                  <a:effectLst/>
                  <a:latin typeface="Bebas Neue" panose="020B0606020202050201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Start!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1289" y="327378"/>
              <a:ext cx="2279904" cy="0"/>
            </a:xfrm>
            <a:prstGeom prst="line">
              <a:avLst/>
            </a:prstGeom>
            <a:ln w="19050">
              <a:solidFill>
                <a:srgbClr val="7CC5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1289" y="1016000"/>
              <a:ext cx="2279904" cy="0"/>
            </a:xfrm>
            <a:prstGeom prst="line">
              <a:avLst/>
            </a:prstGeom>
            <a:ln w="19050">
              <a:solidFill>
                <a:srgbClr val="7CC5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1289" y="1727200"/>
              <a:ext cx="2279904" cy="0"/>
            </a:xfrm>
            <a:prstGeom prst="line">
              <a:avLst/>
            </a:prstGeom>
            <a:ln w="19050">
              <a:solidFill>
                <a:srgbClr val="7CC5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578" y="2415822"/>
              <a:ext cx="2279904" cy="0"/>
            </a:xfrm>
            <a:prstGeom prst="line">
              <a:avLst/>
            </a:prstGeom>
            <a:ln w="19050">
              <a:solidFill>
                <a:srgbClr val="7CC5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0" y="3115733"/>
              <a:ext cx="2279904" cy="0"/>
            </a:xfrm>
            <a:prstGeom prst="line">
              <a:avLst/>
            </a:prstGeom>
            <a:ln w="19050">
              <a:solidFill>
                <a:srgbClr val="7CC5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1289" y="3815644"/>
              <a:ext cx="2279904" cy="0"/>
            </a:xfrm>
            <a:prstGeom prst="line">
              <a:avLst/>
            </a:prstGeom>
            <a:ln w="19050">
              <a:solidFill>
                <a:srgbClr val="7CC5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3867" y="4526844"/>
              <a:ext cx="2279904" cy="0"/>
            </a:xfrm>
            <a:prstGeom prst="line">
              <a:avLst/>
            </a:prstGeom>
            <a:ln w="19050">
              <a:solidFill>
                <a:srgbClr val="7CC5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cook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97" y="7609737"/>
            <a:ext cx="2378075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mplatelabgr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24" y="9082187"/>
            <a:ext cx="1633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5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17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 Light</vt:lpstr>
      <vt:lpstr>Calibri</vt:lpstr>
      <vt:lpstr>Biondi Sans El</vt:lpstr>
      <vt:lpstr>Times New Roman</vt:lpstr>
      <vt:lpstr>Bebas Neue</vt:lpstr>
      <vt:lpstr>Charcuterie Cursive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2023-05-02T08:25:57Z</dcterms:created>
  <dcterms:modified xsi:type="dcterms:W3CDTF">2023-05-02T09:13:47Z</dcterms:modified>
</cp:coreProperties>
</file>