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K Lemon Yellow Sun" panose="02000000000000000000" pitchFamily="50" charset="0"/>
      <p:regular r:id="rId7"/>
    </p:embeddedFont>
    <p:embeddedFont>
      <p:font typeface="Bebas Kai" panose="04050603020B02020204" pitchFamily="8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" y="-1"/>
            <a:ext cx="6858000" cy="28838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0" y="990610"/>
            <a:ext cx="686972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>
                <a:solidFill>
                  <a:srgbClr val="1C8954"/>
                </a:solidFill>
                <a:effectLst/>
                <a:latin typeface="Bebas Kai" panose="04050603020B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FITNESS GOAL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465948" y="2047250"/>
            <a:ext cx="369908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Monthly Goals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ie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7" y="171254"/>
            <a:ext cx="1766888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1458" y="3270741"/>
            <a:ext cx="5644526" cy="809159"/>
            <a:chOff x="1220" y="5156"/>
            <a:chExt cx="9366" cy="1342"/>
          </a:xfrm>
        </p:grpSpPr>
        <p:pic>
          <p:nvPicPr>
            <p:cNvPr id="1028" name="Picture 4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5166"/>
              <a:ext cx="1260" cy="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" y="5170"/>
              <a:ext cx="1261" cy="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161"/>
              <a:ext cx="1254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5170"/>
              <a:ext cx="1251" cy="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" y="5156"/>
              <a:ext cx="1248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" y="5175"/>
              <a:ext cx="1252" cy="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" y="5175"/>
              <a:ext cx="1251" cy="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642585" y="4333852"/>
            <a:ext cx="6183966" cy="4357707"/>
            <a:chOff x="1" y="1"/>
            <a:chExt cx="6515097" cy="4591050"/>
          </a:xfrm>
        </p:grpSpPr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2447925" y="3838576"/>
              <a:ext cx="4067173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>
                  <a:solidFill>
                    <a:srgbClr val="000000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STAY HEALTHY…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Picture 65" descr="C:\Users\admininstall\AppData\Local\Microsoft\Windows\INetCache\Content.Word\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4" y="9526"/>
              <a:ext cx="800099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 descr="C:\Users\admininstall\AppData\Local\Microsoft\Windows\INetCache\Content.Word\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526"/>
              <a:ext cx="800735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C:\Users\admininstall\AppData\Local\Microsoft\Windows\INetCache\Content.Word\3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6" y="9526"/>
              <a:ext cx="796290" cy="83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 descr="C:\Users\admininstall\AppData\Local\Microsoft\Windows\INetCache\Content.Word\4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6" y="9526"/>
              <a:ext cx="794385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C:\Users\admininstall\AppData\Local\Microsoft\Windows\INetCache\Content.Word\5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699" y="1"/>
              <a:ext cx="79248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C:\Users\admininstall\AppData\Local\Microsoft\Windows\INetCache\Content.Word\6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9051"/>
              <a:ext cx="795020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 descr="C:\Users\admininstall\AppData\Local\Microsoft\Windows\INetCache\Content.Word\7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19051"/>
              <a:ext cx="794385" cy="83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2" descr="C:\Users\admininstall\AppData\Local\Microsoft\Windows\INetCache\Content.Word\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4" y="1276351"/>
              <a:ext cx="800099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 descr="C:\Users\admininstall\AppData\Local\Microsoft\Windows\INetCache\Content.Word\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4" y="1276351"/>
              <a:ext cx="800735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 descr="C:\Users\admininstall\AppData\Local\Microsoft\Windows\INetCache\Content.Word\3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76351"/>
              <a:ext cx="796290" cy="83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 descr="C:\Users\admininstall\AppData\Local\Microsoft\Windows\INetCache\Content.Word\4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1" y="1276351"/>
              <a:ext cx="794385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 descr="C:\Users\admininstall\AppData\Local\Microsoft\Windows\INetCache\Content.Word\5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266826"/>
              <a:ext cx="79248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 descr="C:\Users\admininstall\AppData\Local\Microsoft\Windows\INetCache\Content.Word\6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1285876"/>
              <a:ext cx="795020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8" descr="C:\Users\admininstall\AppData\Local\Microsoft\Windows\INetCache\Content.Word\7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50" y="1285876"/>
              <a:ext cx="794385" cy="83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9" descr="C:\Users\admininstall\AppData\Local\Microsoft\Windows\INetCache\Content.Word\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4" y="2466975"/>
              <a:ext cx="800099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80" descr="C:\Users\admininstall\AppData\Local\Microsoft\Windows\INetCache\Content.Word\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199" y="2476500"/>
              <a:ext cx="800735" cy="84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81" descr="C:\Users\admininstall\AppData\Local\Microsoft\Windows\INetCache\Content.Word\3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2466975"/>
              <a:ext cx="796290" cy="83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82" descr="C:\Users\admininstall\AppData\Local\Microsoft\Windows\INetCache\Content.Word\4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" y="2476500"/>
              <a:ext cx="794385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3" descr="C:\Users\admininstall\AppData\Local\Microsoft\Windows\INetCache\Content.Word\5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6" y="2466975"/>
              <a:ext cx="79248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4" descr="C:\Users\admininstall\AppData\Local\Microsoft\Windows\INetCache\Content.Word\6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2476500"/>
              <a:ext cx="795020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5" descr="C:\Users\admininstall\AppData\Local\Microsoft\Windows\INetCache\Content.Word\7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2476499"/>
              <a:ext cx="794385" cy="83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86" descr="C:\Users\admininstall\AppData\Local\Microsoft\Windows\INetCache\Content.Word\5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" y="3686176"/>
              <a:ext cx="79248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 descr="C:\Users\admininstall\AppData\Local\Microsoft\Windows\INetCache\Content.Word\6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3705227"/>
              <a:ext cx="795020" cy="83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 descr="C:\Users\admininstall\AppData\Local\Microsoft\Windows\INetCache\Content.Word\7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3705225"/>
              <a:ext cx="794385" cy="83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" name="Picture 11" descr="templatelabgre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56" y="9060638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7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DK Lemon Yellow Sun</vt:lpstr>
      <vt:lpstr>Times New Roman</vt:lpstr>
      <vt:lpstr>Arial</vt:lpstr>
      <vt:lpstr>Bebas Kai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2023-05-02T09:01:31Z</dcterms:modified>
</cp:coreProperties>
</file>