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FanKids" pitchFamily="50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9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0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7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7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1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2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8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gora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6" y="292918"/>
            <a:ext cx="6657975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34" y="8935085"/>
            <a:ext cx="1633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0" y="9535245"/>
            <a:ext cx="6858000" cy="368300"/>
          </a:xfrm>
          <a:prstGeom prst="rect">
            <a:avLst/>
          </a:prstGeom>
          <a:solidFill>
            <a:srgbClr val="FAA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350531" y="2035175"/>
            <a:ext cx="17049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3456451" y="1835785"/>
            <a:ext cx="1306195" cy="39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 DATE: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281316" y="1682750"/>
            <a:ext cx="18046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3451371" y="1478915"/>
            <a:ext cx="1006475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AMOUNT: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707026" y="2035810"/>
            <a:ext cx="160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699916" y="1831975"/>
            <a:ext cx="1306195" cy="39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DATE: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704996" y="1482090"/>
            <a:ext cx="66802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DEBT: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214901" y="1674495"/>
            <a:ext cx="21278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11723" y="582160"/>
            <a:ext cx="6876561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DEBT PAYMENT TRACKER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-375139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-375139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-375139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-375139" y="457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25256" y="2358069"/>
            <a:ext cx="5681760" cy="6353922"/>
            <a:chOff x="0" y="0"/>
            <a:chExt cx="5818639" cy="6506934"/>
          </a:xfrm>
        </p:grpSpPr>
        <p:grpSp>
          <p:nvGrpSpPr>
            <p:cNvPr id="43" name="Group 42"/>
            <p:cNvGrpSpPr/>
            <p:nvPr/>
          </p:nvGrpSpPr>
          <p:grpSpPr>
            <a:xfrm>
              <a:off x="9525" y="0"/>
              <a:ext cx="5809114" cy="877659"/>
              <a:chOff x="0" y="0"/>
              <a:chExt cx="5809114" cy="877659"/>
            </a:xfrm>
          </p:grpSpPr>
          <p:pic>
            <p:nvPicPr>
              <p:cNvPr id="79" name="Picture 78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6597" y="6439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" name="Picture 79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2513" y="6439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Picture 80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39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Picture 81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1465" y="0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" name="Picture 82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259" y="0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" name="Picture 83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1989" y="0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0" y="1143000"/>
              <a:ext cx="5809114" cy="877659"/>
              <a:chOff x="0" y="0"/>
              <a:chExt cx="5809114" cy="877659"/>
            </a:xfrm>
          </p:grpSpPr>
          <p:pic>
            <p:nvPicPr>
              <p:cNvPr id="73" name="Picture 72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6597" y="6439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" name="Picture 73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2513" y="6439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" name="Picture 74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39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Picture 75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1465" y="0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Picture 76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259" y="0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" name="Picture 77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1989" y="0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0" y="2295525"/>
              <a:ext cx="5809114" cy="877659"/>
              <a:chOff x="0" y="0"/>
              <a:chExt cx="5809114" cy="877659"/>
            </a:xfrm>
          </p:grpSpPr>
          <p:pic>
            <p:nvPicPr>
              <p:cNvPr id="67" name="Picture 66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6597" y="6439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Picture 67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2513" y="6439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" name="Picture 68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39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" name="Picture 69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1465" y="0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" name="Picture 70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259" y="0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" name="Picture 71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1989" y="0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9525" y="3429000"/>
              <a:ext cx="5809114" cy="877659"/>
              <a:chOff x="0" y="0"/>
              <a:chExt cx="5809114" cy="877659"/>
            </a:xfrm>
          </p:grpSpPr>
          <p:pic>
            <p:nvPicPr>
              <p:cNvPr id="61" name="Picture 60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6597" y="6439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Picture 61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2513" y="6439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" name="Picture 62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39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Picture 63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1465" y="0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Picture 64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259" y="0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Picture 65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1989" y="0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9525" y="4524375"/>
              <a:ext cx="5809114" cy="877659"/>
              <a:chOff x="0" y="0"/>
              <a:chExt cx="5809114" cy="877659"/>
            </a:xfrm>
          </p:grpSpPr>
          <p:pic>
            <p:nvPicPr>
              <p:cNvPr id="55" name="Picture 54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6597" y="6439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Picture 55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2513" y="6439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" name="Picture 56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39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Picture 57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1465" y="0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Picture 58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259" y="0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Picture 59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1989" y="0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9525" y="5629275"/>
              <a:ext cx="5809114" cy="877659"/>
              <a:chOff x="0" y="0"/>
              <a:chExt cx="5809114" cy="877659"/>
            </a:xfrm>
          </p:grpSpPr>
          <p:pic>
            <p:nvPicPr>
              <p:cNvPr id="49" name="Picture 48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6597" y="6439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" name="Picture 49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2513" y="6439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Picture 50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39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Picture 51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1465" y="0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" name="Picture 52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259" y="0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Picture 53" descr="C:\Users\admininstall\AppData\Local\Microsoft\Windows\INetCache\Content.Word\pi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1989" y="0"/>
                <a:ext cx="998855" cy="8712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51475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13</Words>
  <Application>Microsoft Office PowerPoint</Application>
  <PresentationFormat>A4 Paper (210x297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 Light</vt:lpstr>
      <vt:lpstr>Calibri</vt:lpstr>
      <vt:lpstr>Century Gothic</vt:lpstr>
      <vt:lpstr>FanKids</vt:lpstr>
      <vt:lpstr>Times New Roman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2</cp:revision>
  <dcterms:created xsi:type="dcterms:W3CDTF">2023-05-02T08:25:57Z</dcterms:created>
  <dcterms:modified xsi:type="dcterms:W3CDTF">2023-05-02T09:04:42Z</dcterms:modified>
</cp:coreProperties>
</file>