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9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8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0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1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7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4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7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1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0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2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4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8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69619" y="1353174"/>
            <a:ext cx="5831181" cy="7074490"/>
            <a:chOff x="0" y="0"/>
            <a:chExt cx="6305521" cy="7649422"/>
          </a:xfrm>
        </p:grpSpPr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2246488" y="11289"/>
              <a:ext cx="694944" cy="268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Sun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2"/>
            <p:cNvSpPr txBox="1">
              <a:spLocks noChangeArrowheads="1"/>
            </p:cNvSpPr>
            <p:nvPr/>
          </p:nvSpPr>
          <p:spPr bwMode="auto">
            <a:xfrm>
              <a:off x="2810933" y="11289"/>
              <a:ext cx="694944" cy="268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Mon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3364088" y="0"/>
              <a:ext cx="694944" cy="268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3"/>
            <p:cNvSpPr txBox="1">
              <a:spLocks noChangeArrowheads="1"/>
            </p:cNvSpPr>
            <p:nvPr/>
          </p:nvSpPr>
          <p:spPr bwMode="auto">
            <a:xfrm>
              <a:off x="3928533" y="0"/>
              <a:ext cx="694944" cy="268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Wed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4492977" y="11289"/>
              <a:ext cx="694944" cy="268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>
              <a:off x="5046133" y="0"/>
              <a:ext cx="694944" cy="268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Fri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5610577" y="11289"/>
              <a:ext cx="694944" cy="268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Sat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0" y="270933"/>
              <a:ext cx="6203377" cy="7378489"/>
              <a:chOff x="0" y="0"/>
              <a:chExt cx="6203377" cy="7378489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1288" y="0"/>
                <a:ext cx="6192089" cy="503555"/>
                <a:chOff x="0" y="0"/>
                <a:chExt cx="6192089" cy="503555"/>
              </a:xfrm>
            </p:grpSpPr>
            <p:sp>
              <p:nvSpPr>
                <p:cNvPr id="145" name="Rectangle 144"/>
                <p:cNvSpPr/>
                <p:nvPr/>
              </p:nvSpPr>
              <p:spPr>
                <a:xfrm>
                  <a:off x="2323070" y="0"/>
                  <a:ext cx="507981" cy="503072"/>
                </a:xfrm>
                <a:prstGeom prst="rect">
                  <a:avLst/>
                </a:prstGeom>
                <a:solidFill>
                  <a:srgbClr val="DCEB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2883243" y="0"/>
                  <a:ext cx="507981" cy="503072"/>
                </a:xfrm>
                <a:prstGeom prst="rect">
                  <a:avLst/>
                </a:prstGeom>
                <a:solidFill>
                  <a:srgbClr val="FDE3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3451654" y="0"/>
                  <a:ext cx="507981" cy="503072"/>
                </a:xfrm>
                <a:prstGeom prst="rect">
                  <a:avLst/>
                </a:prstGeom>
                <a:solidFill>
                  <a:srgbClr val="FEE9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4003589" y="0"/>
                  <a:ext cx="507981" cy="503072"/>
                </a:xfrm>
                <a:prstGeom prst="rect">
                  <a:avLst/>
                </a:prstGeom>
                <a:solidFill>
                  <a:srgbClr val="EFF9E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4563762" y="0"/>
                  <a:ext cx="507981" cy="503072"/>
                </a:xfrm>
                <a:prstGeom prst="rect">
                  <a:avLst/>
                </a:prstGeom>
                <a:solidFill>
                  <a:srgbClr val="E5DB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5123935" y="0"/>
                  <a:ext cx="507981" cy="503072"/>
                </a:xfrm>
                <a:prstGeom prst="rect">
                  <a:avLst/>
                </a:prstGeom>
                <a:solidFill>
                  <a:srgbClr val="CEF4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5684108" y="0"/>
                  <a:ext cx="507981" cy="503072"/>
                </a:xfrm>
                <a:prstGeom prst="rect">
                  <a:avLst/>
                </a:prstGeom>
                <a:solidFill>
                  <a:srgbClr val="FFFB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0" y="0"/>
                  <a:ext cx="2259731" cy="503555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11288" y="575734"/>
                <a:ext cx="6192089" cy="503555"/>
                <a:chOff x="0" y="0"/>
                <a:chExt cx="6192089" cy="503555"/>
              </a:xfrm>
            </p:grpSpPr>
            <p:sp>
              <p:nvSpPr>
                <p:cNvPr id="137" name="Rectangle 136"/>
                <p:cNvSpPr/>
                <p:nvPr/>
              </p:nvSpPr>
              <p:spPr>
                <a:xfrm>
                  <a:off x="2323070" y="0"/>
                  <a:ext cx="507981" cy="503072"/>
                </a:xfrm>
                <a:prstGeom prst="rect">
                  <a:avLst/>
                </a:prstGeom>
                <a:solidFill>
                  <a:srgbClr val="DCEB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2883243" y="0"/>
                  <a:ext cx="507981" cy="503072"/>
                </a:xfrm>
                <a:prstGeom prst="rect">
                  <a:avLst/>
                </a:prstGeom>
                <a:solidFill>
                  <a:srgbClr val="FDE3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3451654" y="0"/>
                  <a:ext cx="507981" cy="503072"/>
                </a:xfrm>
                <a:prstGeom prst="rect">
                  <a:avLst/>
                </a:prstGeom>
                <a:solidFill>
                  <a:srgbClr val="FEE9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4003589" y="0"/>
                  <a:ext cx="507981" cy="503072"/>
                </a:xfrm>
                <a:prstGeom prst="rect">
                  <a:avLst/>
                </a:prstGeom>
                <a:solidFill>
                  <a:srgbClr val="EFF9E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4563762" y="0"/>
                  <a:ext cx="507981" cy="503072"/>
                </a:xfrm>
                <a:prstGeom prst="rect">
                  <a:avLst/>
                </a:prstGeom>
                <a:solidFill>
                  <a:srgbClr val="E5DB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5123935" y="0"/>
                  <a:ext cx="507981" cy="503072"/>
                </a:xfrm>
                <a:prstGeom prst="rect">
                  <a:avLst/>
                </a:prstGeom>
                <a:solidFill>
                  <a:srgbClr val="CEF4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5684108" y="0"/>
                  <a:ext cx="507981" cy="503072"/>
                </a:xfrm>
                <a:prstGeom prst="rect">
                  <a:avLst/>
                </a:prstGeom>
                <a:solidFill>
                  <a:srgbClr val="FFFB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0" y="0"/>
                  <a:ext cx="2259731" cy="503555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11288" y="1151467"/>
                <a:ext cx="6192089" cy="503555"/>
                <a:chOff x="0" y="0"/>
                <a:chExt cx="6192089" cy="503555"/>
              </a:xfrm>
            </p:grpSpPr>
            <p:sp>
              <p:nvSpPr>
                <p:cNvPr id="129" name="Rectangle 128"/>
                <p:cNvSpPr/>
                <p:nvPr/>
              </p:nvSpPr>
              <p:spPr>
                <a:xfrm>
                  <a:off x="2323070" y="0"/>
                  <a:ext cx="507981" cy="503072"/>
                </a:xfrm>
                <a:prstGeom prst="rect">
                  <a:avLst/>
                </a:prstGeom>
                <a:solidFill>
                  <a:srgbClr val="DCEB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2883243" y="0"/>
                  <a:ext cx="507981" cy="503072"/>
                </a:xfrm>
                <a:prstGeom prst="rect">
                  <a:avLst/>
                </a:prstGeom>
                <a:solidFill>
                  <a:srgbClr val="FDE3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3451654" y="0"/>
                  <a:ext cx="507981" cy="503072"/>
                </a:xfrm>
                <a:prstGeom prst="rect">
                  <a:avLst/>
                </a:prstGeom>
                <a:solidFill>
                  <a:srgbClr val="FEE9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>
                  <a:off x="4003589" y="0"/>
                  <a:ext cx="507981" cy="503072"/>
                </a:xfrm>
                <a:prstGeom prst="rect">
                  <a:avLst/>
                </a:prstGeom>
                <a:solidFill>
                  <a:srgbClr val="EFF9E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>
                  <a:off x="4563762" y="0"/>
                  <a:ext cx="507981" cy="503072"/>
                </a:xfrm>
                <a:prstGeom prst="rect">
                  <a:avLst/>
                </a:prstGeom>
                <a:solidFill>
                  <a:srgbClr val="E5DB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>
                  <a:off x="5123935" y="0"/>
                  <a:ext cx="507981" cy="503072"/>
                </a:xfrm>
                <a:prstGeom prst="rect">
                  <a:avLst/>
                </a:prstGeom>
                <a:solidFill>
                  <a:srgbClr val="CEF4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Rectangle 134"/>
                <p:cNvSpPr/>
                <p:nvPr/>
              </p:nvSpPr>
              <p:spPr>
                <a:xfrm>
                  <a:off x="5684108" y="0"/>
                  <a:ext cx="507981" cy="503072"/>
                </a:xfrm>
                <a:prstGeom prst="rect">
                  <a:avLst/>
                </a:prstGeom>
                <a:solidFill>
                  <a:srgbClr val="FFFB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0" y="0"/>
                  <a:ext cx="2259731" cy="503555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11288" y="1727200"/>
                <a:ext cx="6192089" cy="503555"/>
                <a:chOff x="0" y="0"/>
                <a:chExt cx="6192089" cy="503555"/>
              </a:xfrm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2323070" y="0"/>
                  <a:ext cx="507981" cy="503072"/>
                </a:xfrm>
                <a:prstGeom prst="rect">
                  <a:avLst/>
                </a:prstGeom>
                <a:solidFill>
                  <a:srgbClr val="DCEB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2883243" y="0"/>
                  <a:ext cx="507981" cy="503072"/>
                </a:xfrm>
                <a:prstGeom prst="rect">
                  <a:avLst/>
                </a:prstGeom>
                <a:solidFill>
                  <a:srgbClr val="FDE3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3451654" y="0"/>
                  <a:ext cx="507981" cy="503072"/>
                </a:xfrm>
                <a:prstGeom prst="rect">
                  <a:avLst/>
                </a:prstGeom>
                <a:solidFill>
                  <a:srgbClr val="FEE9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4003589" y="0"/>
                  <a:ext cx="507981" cy="503072"/>
                </a:xfrm>
                <a:prstGeom prst="rect">
                  <a:avLst/>
                </a:prstGeom>
                <a:solidFill>
                  <a:srgbClr val="EFF9E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4563762" y="0"/>
                  <a:ext cx="507981" cy="503072"/>
                </a:xfrm>
                <a:prstGeom prst="rect">
                  <a:avLst/>
                </a:prstGeom>
                <a:solidFill>
                  <a:srgbClr val="E5DB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5123935" y="0"/>
                  <a:ext cx="507981" cy="503072"/>
                </a:xfrm>
                <a:prstGeom prst="rect">
                  <a:avLst/>
                </a:prstGeom>
                <a:solidFill>
                  <a:srgbClr val="CEF4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5684108" y="0"/>
                  <a:ext cx="507981" cy="503072"/>
                </a:xfrm>
                <a:prstGeom prst="rect">
                  <a:avLst/>
                </a:prstGeom>
                <a:solidFill>
                  <a:srgbClr val="FFFB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0" y="0"/>
                  <a:ext cx="2259731" cy="503555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11288" y="2291645"/>
                <a:ext cx="6192089" cy="503555"/>
                <a:chOff x="0" y="0"/>
                <a:chExt cx="6192089" cy="503555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2323070" y="0"/>
                  <a:ext cx="507981" cy="503072"/>
                </a:xfrm>
                <a:prstGeom prst="rect">
                  <a:avLst/>
                </a:prstGeom>
                <a:solidFill>
                  <a:srgbClr val="DCEB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883243" y="0"/>
                  <a:ext cx="507981" cy="503072"/>
                </a:xfrm>
                <a:prstGeom prst="rect">
                  <a:avLst/>
                </a:prstGeom>
                <a:solidFill>
                  <a:srgbClr val="FDE3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3451654" y="0"/>
                  <a:ext cx="507981" cy="503072"/>
                </a:xfrm>
                <a:prstGeom prst="rect">
                  <a:avLst/>
                </a:prstGeom>
                <a:solidFill>
                  <a:srgbClr val="FEE9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4003589" y="0"/>
                  <a:ext cx="507981" cy="503072"/>
                </a:xfrm>
                <a:prstGeom prst="rect">
                  <a:avLst/>
                </a:prstGeom>
                <a:solidFill>
                  <a:srgbClr val="EFF9E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4563762" y="0"/>
                  <a:ext cx="507981" cy="503072"/>
                </a:xfrm>
                <a:prstGeom prst="rect">
                  <a:avLst/>
                </a:prstGeom>
                <a:solidFill>
                  <a:srgbClr val="E5DB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123935" y="0"/>
                  <a:ext cx="507981" cy="503072"/>
                </a:xfrm>
                <a:prstGeom prst="rect">
                  <a:avLst/>
                </a:prstGeom>
                <a:solidFill>
                  <a:srgbClr val="CEF4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5684108" y="0"/>
                  <a:ext cx="507981" cy="503072"/>
                </a:xfrm>
                <a:prstGeom prst="rect">
                  <a:avLst/>
                </a:prstGeom>
                <a:solidFill>
                  <a:srgbClr val="FFFB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0" y="0"/>
                  <a:ext cx="2259731" cy="503555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11288" y="2867378"/>
                <a:ext cx="6192089" cy="503555"/>
                <a:chOff x="0" y="0"/>
                <a:chExt cx="6192089" cy="503555"/>
              </a:xfrm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2323070" y="0"/>
                  <a:ext cx="507981" cy="503072"/>
                </a:xfrm>
                <a:prstGeom prst="rect">
                  <a:avLst/>
                </a:prstGeom>
                <a:solidFill>
                  <a:srgbClr val="DCEB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2875005" y="0"/>
                  <a:ext cx="507981" cy="503072"/>
                </a:xfrm>
                <a:prstGeom prst="rect">
                  <a:avLst/>
                </a:prstGeom>
                <a:solidFill>
                  <a:srgbClr val="FDE3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3443416" y="0"/>
                  <a:ext cx="507981" cy="503072"/>
                </a:xfrm>
                <a:prstGeom prst="rect">
                  <a:avLst/>
                </a:prstGeom>
                <a:solidFill>
                  <a:srgbClr val="FEE9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003589" y="0"/>
                  <a:ext cx="507981" cy="503072"/>
                </a:xfrm>
                <a:prstGeom prst="rect">
                  <a:avLst/>
                </a:prstGeom>
                <a:solidFill>
                  <a:srgbClr val="EFF9E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4563762" y="0"/>
                  <a:ext cx="507981" cy="503072"/>
                </a:xfrm>
                <a:prstGeom prst="rect">
                  <a:avLst/>
                </a:prstGeom>
                <a:solidFill>
                  <a:srgbClr val="E5DB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5123935" y="0"/>
                  <a:ext cx="507981" cy="503072"/>
                </a:xfrm>
                <a:prstGeom prst="rect">
                  <a:avLst/>
                </a:prstGeom>
                <a:solidFill>
                  <a:srgbClr val="CEF4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5684108" y="0"/>
                  <a:ext cx="507981" cy="503072"/>
                </a:xfrm>
                <a:prstGeom prst="rect">
                  <a:avLst/>
                </a:prstGeom>
                <a:solidFill>
                  <a:srgbClr val="FFFB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0" y="0"/>
                  <a:ext cx="2259731" cy="503555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11288" y="3443112"/>
                <a:ext cx="6192089" cy="503555"/>
                <a:chOff x="0" y="0"/>
                <a:chExt cx="6192089" cy="503555"/>
              </a:xfrm>
            </p:grpSpPr>
            <p:sp>
              <p:nvSpPr>
                <p:cNvPr id="97" name="Rectangle 96"/>
                <p:cNvSpPr/>
                <p:nvPr/>
              </p:nvSpPr>
              <p:spPr>
                <a:xfrm>
                  <a:off x="2323070" y="0"/>
                  <a:ext cx="507981" cy="503072"/>
                </a:xfrm>
                <a:prstGeom prst="rect">
                  <a:avLst/>
                </a:prstGeom>
                <a:solidFill>
                  <a:srgbClr val="DCEB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2883243" y="0"/>
                  <a:ext cx="507981" cy="503072"/>
                </a:xfrm>
                <a:prstGeom prst="rect">
                  <a:avLst/>
                </a:prstGeom>
                <a:solidFill>
                  <a:srgbClr val="FDE3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3451654" y="0"/>
                  <a:ext cx="507981" cy="503072"/>
                </a:xfrm>
                <a:prstGeom prst="rect">
                  <a:avLst/>
                </a:prstGeom>
                <a:solidFill>
                  <a:srgbClr val="FEE9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4003589" y="0"/>
                  <a:ext cx="507981" cy="503072"/>
                </a:xfrm>
                <a:prstGeom prst="rect">
                  <a:avLst/>
                </a:prstGeom>
                <a:solidFill>
                  <a:srgbClr val="EFF9E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4563762" y="0"/>
                  <a:ext cx="507981" cy="503072"/>
                </a:xfrm>
                <a:prstGeom prst="rect">
                  <a:avLst/>
                </a:prstGeom>
                <a:solidFill>
                  <a:srgbClr val="E5DB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5123935" y="0"/>
                  <a:ext cx="507981" cy="503072"/>
                </a:xfrm>
                <a:prstGeom prst="rect">
                  <a:avLst/>
                </a:prstGeom>
                <a:solidFill>
                  <a:srgbClr val="CEF4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5684108" y="0"/>
                  <a:ext cx="507981" cy="503072"/>
                </a:xfrm>
                <a:prstGeom prst="rect">
                  <a:avLst/>
                </a:prstGeom>
                <a:solidFill>
                  <a:srgbClr val="FFFB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0" y="0"/>
                  <a:ext cx="2259731" cy="503555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1288" y="4018845"/>
                <a:ext cx="6192089" cy="503555"/>
                <a:chOff x="0" y="0"/>
                <a:chExt cx="6192089" cy="503555"/>
              </a:xfrm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2323070" y="0"/>
                  <a:ext cx="507981" cy="503072"/>
                </a:xfrm>
                <a:prstGeom prst="rect">
                  <a:avLst/>
                </a:prstGeom>
                <a:solidFill>
                  <a:srgbClr val="DCEB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2883243" y="0"/>
                  <a:ext cx="507981" cy="503072"/>
                </a:xfrm>
                <a:prstGeom prst="rect">
                  <a:avLst/>
                </a:prstGeom>
                <a:solidFill>
                  <a:srgbClr val="FDE3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3451654" y="0"/>
                  <a:ext cx="507981" cy="503072"/>
                </a:xfrm>
                <a:prstGeom prst="rect">
                  <a:avLst/>
                </a:prstGeom>
                <a:solidFill>
                  <a:srgbClr val="FEE9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4003589" y="0"/>
                  <a:ext cx="507981" cy="503072"/>
                </a:xfrm>
                <a:prstGeom prst="rect">
                  <a:avLst/>
                </a:prstGeom>
                <a:solidFill>
                  <a:srgbClr val="EFF9E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4563762" y="0"/>
                  <a:ext cx="507981" cy="503072"/>
                </a:xfrm>
                <a:prstGeom prst="rect">
                  <a:avLst/>
                </a:prstGeom>
                <a:solidFill>
                  <a:srgbClr val="E5DB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5123935" y="0"/>
                  <a:ext cx="507981" cy="503072"/>
                </a:xfrm>
                <a:prstGeom prst="rect">
                  <a:avLst/>
                </a:prstGeom>
                <a:solidFill>
                  <a:srgbClr val="CEF4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5684108" y="0"/>
                  <a:ext cx="507981" cy="503072"/>
                </a:xfrm>
                <a:prstGeom prst="rect">
                  <a:avLst/>
                </a:prstGeom>
                <a:solidFill>
                  <a:srgbClr val="FFFB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0" y="0"/>
                  <a:ext cx="2259731" cy="503555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11288" y="4583289"/>
                <a:ext cx="6192089" cy="503555"/>
                <a:chOff x="0" y="0"/>
                <a:chExt cx="6192089" cy="503555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2323070" y="0"/>
                  <a:ext cx="507981" cy="503072"/>
                </a:xfrm>
                <a:prstGeom prst="rect">
                  <a:avLst/>
                </a:prstGeom>
                <a:solidFill>
                  <a:srgbClr val="DCEB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2883243" y="0"/>
                  <a:ext cx="507981" cy="503072"/>
                </a:xfrm>
                <a:prstGeom prst="rect">
                  <a:avLst/>
                </a:prstGeom>
                <a:solidFill>
                  <a:srgbClr val="FDE3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3451654" y="0"/>
                  <a:ext cx="507981" cy="503072"/>
                </a:xfrm>
                <a:prstGeom prst="rect">
                  <a:avLst/>
                </a:prstGeom>
                <a:solidFill>
                  <a:srgbClr val="FEE9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003589" y="0"/>
                  <a:ext cx="507981" cy="503072"/>
                </a:xfrm>
                <a:prstGeom prst="rect">
                  <a:avLst/>
                </a:prstGeom>
                <a:solidFill>
                  <a:srgbClr val="EFF9E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4563762" y="0"/>
                  <a:ext cx="507981" cy="503072"/>
                </a:xfrm>
                <a:prstGeom prst="rect">
                  <a:avLst/>
                </a:prstGeom>
                <a:solidFill>
                  <a:srgbClr val="E5DB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5123935" y="0"/>
                  <a:ext cx="507981" cy="503072"/>
                </a:xfrm>
                <a:prstGeom prst="rect">
                  <a:avLst/>
                </a:prstGeom>
                <a:solidFill>
                  <a:srgbClr val="CEF4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5684108" y="0"/>
                  <a:ext cx="507981" cy="503072"/>
                </a:xfrm>
                <a:prstGeom prst="rect">
                  <a:avLst/>
                </a:prstGeom>
                <a:solidFill>
                  <a:srgbClr val="FFFB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0" y="0"/>
                  <a:ext cx="2259731" cy="503555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11288" y="5147734"/>
                <a:ext cx="6192089" cy="503555"/>
                <a:chOff x="0" y="0"/>
                <a:chExt cx="6192089" cy="503555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2323070" y="0"/>
                  <a:ext cx="507981" cy="503072"/>
                </a:xfrm>
                <a:prstGeom prst="rect">
                  <a:avLst/>
                </a:prstGeom>
                <a:solidFill>
                  <a:srgbClr val="DCEB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2883243" y="0"/>
                  <a:ext cx="507981" cy="503072"/>
                </a:xfrm>
                <a:prstGeom prst="rect">
                  <a:avLst/>
                </a:prstGeom>
                <a:solidFill>
                  <a:srgbClr val="FDE3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3451654" y="0"/>
                  <a:ext cx="507981" cy="503072"/>
                </a:xfrm>
                <a:prstGeom prst="rect">
                  <a:avLst/>
                </a:prstGeom>
                <a:solidFill>
                  <a:srgbClr val="FEE9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003589" y="0"/>
                  <a:ext cx="507981" cy="503072"/>
                </a:xfrm>
                <a:prstGeom prst="rect">
                  <a:avLst/>
                </a:prstGeom>
                <a:solidFill>
                  <a:srgbClr val="EFF9E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563762" y="0"/>
                  <a:ext cx="507981" cy="503072"/>
                </a:xfrm>
                <a:prstGeom prst="rect">
                  <a:avLst/>
                </a:prstGeom>
                <a:solidFill>
                  <a:srgbClr val="E5DB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5123935" y="0"/>
                  <a:ext cx="507981" cy="503072"/>
                </a:xfrm>
                <a:prstGeom prst="rect">
                  <a:avLst/>
                </a:prstGeom>
                <a:solidFill>
                  <a:srgbClr val="CEF4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5684108" y="0"/>
                  <a:ext cx="507981" cy="503072"/>
                </a:xfrm>
                <a:prstGeom prst="rect">
                  <a:avLst/>
                </a:prstGeom>
                <a:solidFill>
                  <a:srgbClr val="FFFB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0" y="0"/>
                  <a:ext cx="2259731" cy="503555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0" y="5723467"/>
                <a:ext cx="6192089" cy="503555"/>
                <a:chOff x="0" y="0"/>
                <a:chExt cx="6192089" cy="503555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2323070" y="0"/>
                  <a:ext cx="507981" cy="503072"/>
                </a:xfrm>
                <a:prstGeom prst="rect">
                  <a:avLst/>
                </a:prstGeom>
                <a:solidFill>
                  <a:srgbClr val="DCEB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2883243" y="0"/>
                  <a:ext cx="507981" cy="503072"/>
                </a:xfrm>
                <a:prstGeom prst="rect">
                  <a:avLst/>
                </a:prstGeom>
                <a:solidFill>
                  <a:srgbClr val="FDE3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3451654" y="0"/>
                  <a:ext cx="507981" cy="503072"/>
                </a:xfrm>
                <a:prstGeom prst="rect">
                  <a:avLst/>
                </a:prstGeom>
                <a:solidFill>
                  <a:srgbClr val="FEE9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4003589" y="0"/>
                  <a:ext cx="507981" cy="503072"/>
                </a:xfrm>
                <a:prstGeom prst="rect">
                  <a:avLst/>
                </a:prstGeom>
                <a:solidFill>
                  <a:srgbClr val="EFF9E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4563762" y="0"/>
                  <a:ext cx="507981" cy="503072"/>
                </a:xfrm>
                <a:prstGeom prst="rect">
                  <a:avLst/>
                </a:prstGeom>
                <a:solidFill>
                  <a:srgbClr val="E5DB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5123935" y="0"/>
                  <a:ext cx="507981" cy="503072"/>
                </a:xfrm>
                <a:prstGeom prst="rect">
                  <a:avLst/>
                </a:prstGeom>
                <a:solidFill>
                  <a:srgbClr val="CEF4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5684108" y="0"/>
                  <a:ext cx="507981" cy="503072"/>
                </a:xfrm>
                <a:prstGeom prst="rect">
                  <a:avLst/>
                </a:prstGeom>
                <a:solidFill>
                  <a:srgbClr val="FFFB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0" y="0"/>
                  <a:ext cx="2259731" cy="503555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6299200"/>
                <a:ext cx="6192089" cy="503555"/>
                <a:chOff x="0" y="0"/>
                <a:chExt cx="6192089" cy="503555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2323070" y="0"/>
                  <a:ext cx="507981" cy="503072"/>
                </a:xfrm>
                <a:prstGeom prst="rect">
                  <a:avLst/>
                </a:prstGeom>
                <a:solidFill>
                  <a:srgbClr val="DCEB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2883243" y="0"/>
                  <a:ext cx="507981" cy="503072"/>
                </a:xfrm>
                <a:prstGeom prst="rect">
                  <a:avLst/>
                </a:prstGeom>
                <a:solidFill>
                  <a:srgbClr val="FDE3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3451654" y="0"/>
                  <a:ext cx="507981" cy="503072"/>
                </a:xfrm>
                <a:prstGeom prst="rect">
                  <a:avLst/>
                </a:prstGeom>
                <a:solidFill>
                  <a:srgbClr val="FEE9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4003589" y="0"/>
                  <a:ext cx="507981" cy="503072"/>
                </a:xfrm>
                <a:prstGeom prst="rect">
                  <a:avLst/>
                </a:prstGeom>
                <a:solidFill>
                  <a:srgbClr val="EFF9E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4563762" y="0"/>
                  <a:ext cx="507981" cy="503072"/>
                </a:xfrm>
                <a:prstGeom prst="rect">
                  <a:avLst/>
                </a:prstGeom>
                <a:solidFill>
                  <a:srgbClr val="E5DB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5123935" y="0"/>
                  <a:ext cx="507981" cy="503072"/>
                </a:xfrm>
                <a:prstGeom prst="rect">
                  <a:avLst/>
                </a:prstGeom>
                <a:solidFill>
                  <a:srgbClr val="CEF4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5684108" y="0"/>
                  <a:ext cx="507981" cy="503072"/>
                </a:xfrm>
                <a:prstGeom prst="rect">
                  <a:avLst/>
                </a:prstGeom>
                <a:solidFill>
                  <a:srgbClr val="FFFB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0" y="0"/>
                  <a:ext cx="2259731" cy="503555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11288" y="6874934"/>
                <a:ext cx="6192089" cy="503555"/>
                <a:chOff x="0" y="0"/>
                <a:chExt cx="6192089" cy="503555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2323070" y="0"/>
                  <a:ext cx="507981" cy="503072"/>
                </a:xfrm>
                <a:prstGeom prst="rect">
                  <a:avLst/>
                </a:prstGeom>
                <a:solidFill>
                  <a:srgbClr val="DCEB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2883243" y="0"/>
                  <a:ext cx="507981" cy="503072"/>
                </a:xfrm>
                <a:prstGeom prst="rect">
                  <a:avLst/>
                </a:prstGeom>
                <a:solidFill>
                  <a:srgbClr val="FDE3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3451654" y="0"/>
                  <a:ext cx="507981" cy="503072"/>
                </a:xfrm>
                <a:prstGeom prst="rect">
                  <a:avLst/>
                </a:prstGeom>
                <a:solidFill>
                  <a:srgbClr val="FEE9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003589" y="0"/>
                  <a:ext cx="507981" cy="503072"/>
                </a:xfrm>
                <a:prstGeom prst="rect">
                  <a:avLst/>
                </a:prstGeom>
                <a:solidFill>
                  <a:srgbClr val="EFF9E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4563762" y="0"/>
                  <a:ext cx="507981" cy="503072"/>
                </a:xfrm>
                <a:prstGeom prst="rect">
                  <a:avLst/>
                </a:prstGeom>
                <a:solidFill>
                  <a:srgbClr val="E5DB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5123935" y="0"/>
                  <a:ext cx="507981" cy="503072"/>
                </a:xfrm>
                <a:prstGeom prst="rect">
                  <a:avLst/>
                </a:prstGeom>
                <a:solidFill>
                  <a:srgbClr val="CEF4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5684108" y="0"/>
                  <a:ext cx="507981" cy="503072"/>
                </a:xfrm>
                <a:prstGeom prst="rect">
                  <a:avLst/>
                </a:prstGeom>
                <a:solidFill>
                  <a:srgbClr val="FFFB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0" y="0"/>
                  <a:ext cx="2259731" cy="503555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53" name="Text Box 2"/>
          <p:cNvSpPr txBox="1">
            <a:spLocks noChangeArrowheads="1"/>
          </p:cNvSpPr>
          <p:nvPr/>
        </p:nvSpPr>
        <p:spPr bwMode="auto">
          <a:xfrm>
            <a:off x="450857" y="595777"/>
            <a:ext cx="3072130" cy="81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Chart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emplatelabg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372" y="9051954"/>
            <a:ext cx="1633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75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9</Words>
  <Application>Microsoft Office PowerPoint</Application>
  <PresentationFormat>A4 Paper (210x297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Century Gothic</vt:lpstr>
      <vt:lpstr>Times New Roman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2</cp:revision>
  <dcterms:created xsi:type="dcterms:W3CDTF">2023-05-02T08:25:57Z</dcterms:created>
  <dcterms:modified xsi:type="dcterms:W3CDTF">2023-05-02T09:16:42Z</dcterms:modified>
</cp:coreProperties>
</file>