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9906000" cy="6858000" type="A4"/>
  <p:notesSz cx="6858000" cy="9144000"/>
  <p:embeddedFontLst>
    <p:embeddedFont>
      <p:font typeface="Open Sans Semibold" panose="020B0706030804020204" pitchFamily="34" charset="0"/>
      <p:bold r:id="rId3"/>
      <p:bold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Open Sans Light" panose="020B030603050402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3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8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6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6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0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8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7" name="Picture 289" descr="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3"/>
            <a:ext cx="9906000" cy="68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7" name="Group 416"/>
          <p:cNvGrpSpPr/>
          <p:nvPr/>
        </p:nvGrpSpPr>
        <p:grpSpPr>
          <a:xfrm>
            <a:off x="787749" y="1374488"/>
            <a:ext cx="8338185" cy="384810"/>
            <a:chOff x="0" y="0"/>
            <a:chExt cx="8338760" cy="384810"/>
          </a:xfrm>
        </p:grpSpPr>
        <p:sp>
          <p:nvSpPr>
            <p:cNvPr id="418" name="Rounded Rectangle 417"/>
            <p:cNvSpPr/>
            <p:nvPr/>
          </p:nvSpPr>
          <p:spPr>
            <a:xfrm>
              <a:off x="7163375" y="0"/>
              <a:ext cx="1175385" cy="384810"/>
            </a:xfrm>
            <a:prstGeom prst="roundRect">
              <a:avLst>
                <a:gd name="adj" fmla="val 8833"/>
              </a:avLst>
            </a:prstGeom>
            <a:solidFill>
              <a:srgbClr val="00BFF3"/>
            </a:solidFill>
            <a:ln>
              <a:solidFill>
                <a:srgbClr val="00BF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9" name="Rounded Rectangle 418"/>
            <p:cNvSpPr/>
            <p:nvPr/>
          </p:nvSpPr>
          <p:spPr>
            <a:xfrm>
              <a:off x="5676181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0" name="Rounded Rectangle 419"/>
            <p:cNvSpPr/>
            <p:nvPr/>
          </p:nvSpPr>
          <p:spPr>
            <a:xfrm>
              <a:off x="6597482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1" name="Rounded Rectangle 420"/>
            <p:cNvSpPr/>
            <p:nvPr/>
          </p:nvSpPr>
          <p:spPr>
            <a:xfrm>
              <a:off x="6142008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2" name="Rounded Rectangle 421"/>
            <p:cNvSpPr/>
            <p:nvPr/>
          </p:nvSpPr>
          <p:spPr>
            <a:xfrm>
              <a:off x="4295955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3" name="Rounded Rectangle 422"/>
            <p:cNvSpPr/>
            <p:nvPr/>
          </p:nvSpPr>
          <p:spPr>
            <a:xfrm>
              <a:off x="5217256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Rounded Rectangle 423"/>
            <p:cNvSpPr/>
            <p:nvPr/>
          </p:nvSpPr>
          <p:spPr>
            <a:xfrm>
              <a:off x="4758331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5" name="Rounded Rectangle 424"/>
            <p:cNvSpPr/>
            <p:nvPr/>
          </p:nvSpPr>
          <p:spPr>
            <a:xfrm>
              <a:off x="3837029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6" name="Rounded Rectangle 425"/>
            <p:cNvSpPr/>
            <p:nvPr/>
          </p:nvSpPr>
          <p:spPr>
            <a:xfrm>
              <a:off x="0" y="0"/>
              <a:ext cx="3610610" cy="384810"/>
            </a:xfrm>
            <a:prstGeom prst="roundRect">
              <a:avLst>
                <a:gd name="adj" fmla="val 8833"/>
              </a:avLst>
            </a:prstGeom>
            <a:solidFill>
              <a:srgbClr val="F68E56"/>
            </a:solidFill>
            <a:ln>
              <a:solidFill>
                <a:srgbClr val="F68E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27" name="Text Box 2"/>
          <p:cNvSpPr txBox="1">
            <a:spLocks noChangeArrowheads="1"/>
          </p:cNvSpPr>
          <p:nvPr/>
        </p:nvSpPr>
        <p:spPr bwMode="auto">
          <a:xfrm>
            <a:off x="1635474" y="1371313"/>
            <a:ext cx="191706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35" name="Picture 187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56" y="6138258"/>
            <a:ext cx="16319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" name="Text Box 2"/>
          <p:cNvSpPr txBox="1">
            <a:spLocks noChangeArrowheads="1"/>
          </p:cNvSpPr>
          <p:nvPr/>
        </p:nvSpPr>
        <p:spPr bwMode="auto">
          <a:xfrm>
            <a:off x="2009489" y="500093"/>
            <a:ext cx="5987415" cy="5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spc="100" dirty="0"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WEEKLY</a:t>
            </a:r>
            <a:r>
              <a:rPr lang="en-US" sz="2400" spc="1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BEHAVIOR CHART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9" name="Text Box 2"/>
          <p:cNvSpPr txBox="1">
            <a:spLocks noChangeArrowheads="1"/>
          </p:cNvSpPr>
          <p:nvPr/>
        </p:nvSpPr>
        <p:spPr bwMode="auto">
          <a:xfrm>
            <a:off x="4626959" y="1364963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" name="Text Box 5"/>
          <p:cNvSpPr txBox="1">
            <a:spLocks noChangeArrowheads="1"/>
          </p:cNvSpPr>
          <p:nvPr/>
        </p:nvSpPr>
        <p:spPr bwMode="auto">
          <a:xfrm>
            <a:off x="5091144" y="1368138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	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1" name="Text Box 8"/>
          <p:cNvSpPr txBox="1">
            <a:spLocks noChangeArrowheads="1"/>
          </p:cNvSpPr>
          <p:nvPr/>
        </p:nvSpPr>
        <p:spPr bwMode="auto">
          <a:xfrm>
            <a:off x="5554059" y="1368138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2" name="Text Box 10"/>
          <p:cNvSpPr txBox="1">
            <a:spLocks noChangeArrowheads="1"/>
          </p:cNvSpPr>
          <p:nvPr/>
        </p:nvSpPr>
        <p:spPr bwMode="auto">
          <a:xfrm>
            <a:off x="6003004" y="1363058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3" name="Text Box 11"/>
          <p:cNvSpPr txBox="1">
            <a:spLocks noChangeArrowheads="1"/>
          </p:cNvSpPr>
          <p:nvPr/>
        </p:nvSpPr>
        <p:spPr bwMode="auto">
          <a:xfrm>
            <a:off x="6469094" y="1367503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4" name="Text Box 12"/>
          <p:cNvSpPr txBox="1">
            <a:spLocks noChangeArrowheads="1"/>
          </p:cNvSpPr>
          <p:nvPr/>
        </p:nvSpPr>
        <p:spPr bwMode="auto">
          <a:xfrm>
            <a:off x="6928834" y="1368138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5" name="Text Box 13"/>
          <p:cNvSpPr txBox="1">
            <a:spLocks noChangeArrowheads="1"/>
          </p:cNvSpPr>
          <p:nvPr/>
        </p:nvSpPr>
        <p:spPr bwMode="auto">
          <a:xfrm>
            <a:off x="7394924" y="1361788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6" name="Text Box 15"/>
          <p:cNvSpPr txBox="1">
            <a:spLocks noChangeArrowheads="1"/>
          </p:cNvSpPr>
          <p:nvPr/>
        </p:nvSpPr>
        <p:spPr bwMode="auto">
          <a:xfrm>
            <a:off x="8017224" y="1368138"/>
            <a:ext cx="10515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7" name="Rounded Rectangle 436"/>
          <p:cNvSpPr/>
          <p:nvPr/>
        </p:nvSpPr>
        <p:spPr>
          <a:xfrm>
            <a:off x="7951184" y="1864708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38" name="Group 437"/>
          <p:cNvGrpSpPr/>
          <p:nvPr/>
        </p:nvGrpSpPr>
        <p:grpSpPr>
          <a:xfrm>
            <a:off x="4625054" y="1864708"/>
            <a:ext cx="3138805" cy="384810"/>
            <a:chOff x="0" y="0"/>
            <a:chExt cx="3138913" cy="384810"/>
          </a:xfrm>
        </p:grpSpPr>
        <p:sp>
          <p:nvSpPr>
            <p:cNvPr id="439" name="Rounded Rectangle 438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1" name="Rounded Rectangle 440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2" name="Rounded Rectangle 441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3" name="Rounded Rectangle 442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4" name="Rounded Rectangle 443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5" name="Rounded Rectangle 444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46" name="Rounded Rectangle 445"/>
          <p:cNvSpPr/>
          <p:nvPr/>
        </p:nvSpPr>
        <p:spPr>
          <a:xfrm>
            <a:off x="787749" y="1864708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7" name="Rounded Rectangle 446"/>
          <p:cNvSpPr/>
          <p:nvPr/>
        </p:nvSpPr>
        <p:spPr>
          <a:xfrm>
            <a:off x="7950549" y="2373978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48" name="Group 447"/>
          <p:cNvGrpSpPr/>
          <p:nvPr/>
        </p:nvGrpSpPr>
        <p:grpSpPr>
          <a:xfrm>
            <a:off x="4624419" y="2373978"/>
            <a:ext cx="3138805" cy="384810"/>
            <a:chOff x="0" y="0"/>
            <a:chExt cx="3138913" cy="384810"/>
          </a:xfrm>
          <a:solidFill>
            <a:srgbClr val="BAE4E2"/>
          </a:solidFill>
        </p:grpSpPr>
        <p:sp>
          <p:nvSpPr>
            <p:cNvPr id="449" name="Rounded Rectangle 448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0" name="Rounded Rectangle 449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1" name="Rounded Rectangle 450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2" name="Rounded Rectangle 451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3" name="Rounded Rectangle 452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4" name="Rounded Rectangle 453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5" name="Rounded Rectangle 454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56" name="Rounded Rectangle 455"/>
          <p:cNvSpPr/>
          <p:nvPr/>
        </p:nvSpPr>
        <p:spPr>
          <a:xfrm>
            <a:off x="787114" y="2373978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7" name="Rounded Rectangle 456"/>
          <p:cNvSpPr/>
          <p:nvPr/>
        </p:nvSpPr>
        <p:spPr>
          <a:xfrm>
            <a:off x="7953089" y="2869913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58" name="Group 457"/>
          <p:cNvGrpSpPr/>
          <p:nvPr/>
        </p:nvGrpSpPr>
        <p:grpSpPr>
          <a:xfrm>
            <a:off x="4626959" y="2869913"/>
            <a:ext cx="3138805" cy="384810"/>
            <a:chOff x="0" y="0"/>
            <a:chExt cx="3138913" cy="384810"/>
          </a:xfrm>
          <a:solidFill>
            <a:srgbClr val="FFE7F1"/>
          </a:solidFill>
        </p:grpSpPr>
        <p:sp>
          <p:nvSpPr>
            <p:cNvPr id="459" name="Rounded Rectangle 458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0" name="Rounded Rectangle 459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1" name="Rounded Rectangle 460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2" name="Rounded Rectangle 461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3" name="Rounded Rectangle 462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4" name="Rounded Rectangle 463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5" name="Rounded Rectangle 464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66" name="Rounded Rectangle 465"/>
          <p:cNvSpPr/>
          <p:nvPr/>
        </p:nvSpPr>
        <p:spPr>
          <a:xfrm>
            <a:off x="789654" y="2869913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7" name="Rounded Rectangle 466"/>
          <p:cNvSpPr/>
          <p:nvPr/>
        </p:nvSpPr>
        <p:spPr>
          <a:xfrm>
            <a:off x="7952454" y="3379183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8" name="Group 467"/>
          <p:cNvGrpSpPr/>
          <p:nvPr/>
        </p:nvGrpSpPr>
        <p:grpSpPr>
          <a:xfrm>
            <a:off x="4626324" y="3379183"/>
            <a:ext cx="3138805" cy="384810"/>
            <a:chOff x="0" y="0"/>
            <a:chExt cx="3138913" cy="384810"/>
          </a:xfrm>
          <a:solidFill>
            <a:srgbClr val="FCE3C8"/>
          </a:solidFill>
        </p:grpSpPr>
        <p:sp>
          <p:nvSpPr>
            <p:cNvPr id="469" name="Rounded Rectangle 468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0" name="Rounded Rectangle 469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1" name="Rounded Rectangle 470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2" name="Rounded Rectangle 471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3" name="Rounded Rectangle 472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4" name="Rounded Rectangle 473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5" name="Rounded Rectangle 474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76" name="Rounded Rectangle 475"/>
          <p:cNvSpPr/>
          <p:nvPr/>
        </p:nvSpPr>
        <p:spPr>
          <a:xfrm>
            <a:off x="789019" y="3379183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7" name="Rounded Rectangle 476"/>
          <p:cNvSpPr/>
          <p:nvPr/>
        </p:nvSpPr>
        <p:spPr>
          <a:xfrm>
            <a:off x="7950549" y="3870673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78" name="Group 477"/>
          <p:cNvGrpSpPr/>
          <p:nvPr/>
        </p:nvGrpSpPr>
        <p:grpSpPr>
          <a:xfrm>
            <a:off x="4624419" y="3870673"/>
            <a:ext cx="3138805" cy="384810"/>
            <a:chOff x="0" y="0"/>
            <a:chExt cx="3138913" cy="384810"/>
          </a:xfrm>
        </p:grpSpPr>
        <p:sp>
          <p:nvSpPr>
            <p:cNvPr id="479" name="Rounded Rectangle 478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0" name="Rounded Rectangle 479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1" name="Rounded Rectangle 480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2" name="Rounded Rectangle 481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3" name="Rounded Rectangle 482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4" name="Rounded Rectangle 483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5" name="Rounded Rectangle 484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E0F0C8"/>
            </a:solidFill>
            <a:ln>
              <a:solidFill>
                <a:srgbClr val="E0F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86" name="Rounded Rectangle 485"/>
          <p:cNvSpPr/>
          <p:nvPr/>
        </p:nvSpPr>
        <p:spPr>
          <a:xfrm>
            <a:off x="787114" y="3870673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7" name="Rounded Rectangle 486"/>
          <p:cNvSpPr/>
          <p:nvPr/>
        </p:nvSpPr>
        <p:spPr>
          <a:xfrm>
            <a:off x="7949914" y="4379943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88" name="Group 487"/>
          <p:cNvGrpSpPr/>
          <p:nvPr/>
        </p:nvGrpSpPr>
        <p:grpSpPr>
          <a:xfrm>
            <a:off x="4623784" y="4379943"/>
            <a:ext cx="3138805" cy="384810"/>
            <a:chOff x="0" y="0"/>
            <a:chExt cx="3138913" cy="384810"/>
          </a:xfrm>
          <a:solidFill>
            <a:srgbClr val="BAE4E2"/>
          </a:solidFill>
        </p:grpSpPr>
        <p:sp>
          <p:nvSpPr>
            <p:cNvPr id="489" name="Rounded Rectangle 488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0" name="Rounded Rectangle 489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1" name="Rounded Rectangle 490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2" name="Rounded Rectangle 491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3" name="Rounded Rectangle 492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4" name="Rounded Rectangle 493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5" name="Rounded Rectangle 494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BA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96" name="Rounded Rectangle 495"/>
          <p:cNvSpPr/>
          <p:nvPr/>
        </p:nvSpPr>
        <p:spPr>
          <a:xfrm>
            <a:off x="786479" y="4379943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7" name="Rounded Rectangle 496"/>
          <p:cNvSpPr/>
          <p:nvPr/>
        </p:nvSpPr>
        <p:spPr>
          <a:xfrm>
            <a:off x="7952454" y="4875878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98" name="Group 497"/>
          <p:cNvGrpSpPr/>
          <p:nvPr/>
        </p:nvGrpSpPr>
        <p:grpSpPr>
          <a:xfrm>
            <a:off x="4626324" y="4875878"/>
            <a:ext cx="3138805" cy="384810"/>
            <a:chOff x="0" y="0"/>
            <a:chExt cx="3138913" cy="384810"/>
          </a:xfrm>
          <a:solidFill>
            <a:srgbClr val="FFE7F1"/>
          </a:solidFill>
        </p:grpSpPr>
        <p:sp>
          <p:nvSpPr>
            <p:cNvPr id="499" name="Rounded Rectangle 498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0" name="Rounded Rectangle 499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1" name="Rounded Rectangle 500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2" name="Rounded Rectangle 501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3" name="Rounded Rectangle 502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4" name="Rounded Rectangle 503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5" name="Rounded Rectangle 504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FE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06" name="Rounded Rectangle 505"/>
          <p:cNvSpPr/>
          <p:nvPr/>
        </p:nvSpPr>
        <p:spPr>
          <a:xfrm>
            <a:off x="789019" y="4875878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7" name="Rounded Rectangle 506"/>
          <p:cNvSpPr/>
          <p:nvPr/>
        </p:nvSpPr>
        <p:spPr>
          <a:xfrm>
            <a:off x="7951819" y="5385148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08" name="Group 507"/>
          <p:cNvGrpSpPr/>
          <p:nvPr/>
        </p:nvGrpSpPr>
        <p:grpSpPr>
          <a:xfrm>
            <a:off x="4625689" y="5385148"/>
            <a:ext cx="3138805" cy="384810"/>
            <a:chOff x="0" y="0"/>
            <a:chExt cx="3138913" cy="384810"/>
          </a:xfrm>
          <a:solidFill>
            <a:srgbClr val="FCE3C8"/>
          </a:solidFill>
        </p:grpSpPr>
        <p:sp>
          <p:nvSpPr>
            <p:cNvPr id="509" name="Rounded Rectangle 508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0" name="Rounded Rectangle 509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1" name="Rounded Rectangle 510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2" name="Rounded Rectangle 511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3" name="Rounded Rectangle 512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4" name="Rounded Rectangle 513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5" name="Rounded Rectangle 514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FCE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16" name="Rounded Rectangle 515"/>
          <p:cNvSpPr/>
          <p:nvPr/>
        </p:nvSpPr>
        <p:spPr>
          <a:xfrm>
            <a:off x="788384" y="5385148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12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Times New Roman</vt:lpstr>
      <vt:lpstr>Open Sans Semibold</vt:lpstr>
      <vt:lpstr>Arial</vt:lpstr>
      <vt:lpstr>Calibri Light</vt:lpstr>
      <vt:lpstr>Open Sans Light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2023-07-14T09:46:31Z</dcterms:created>
  <dcterms:modified xsi:type="dcterms:W3CDTF">2023-07-15T09:36:34Z</dcterms:modified>
</cp:coreProperties>
</file>