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</p:sldIdLst>
  <p:sldSz cx="6858000" cy="9906000" type="A4"/>
  <p:notesSz cx="6858000" cy="9144000"/>
  <p:embeddedFontLst>
    <p:embeddedFont>
      <p:font typeface="Open Sans Light" panose="020B0306030504020204" pitchFamily="34" charset="0"/>
      <p:regular r:id="rId3"/>
      <p:italic r:id="rId4"/>
    </p:embeddedFont>
    <p:embeddedFont>
      <p:font typeface="Calibri Light" panose="020F0302020204030204" pitchFamily="34" charset="0"/>
      <p:regular r:id="rId5"/>
      <p:italic r:id="rId6"/>
    </p:embeddedFont>
    <p:embeddedFont>
      <p:font typeface="Open Sans Semibold" panose="020B0706030804020204" pitchFamily="34" charset="0"/>
      <p:bold r:id="rId7"/>
      <p:boldItalic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301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46483-B864-4B26-9341-B06A463B3752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4F1C-7767-4398-A8CC-4CF40913E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14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46483-B864-4B26-9341-B06A463B3752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4F1C-7767-4398-A8CC-4CF40913E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454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46483-B864-4B26-9341-B06A463B3752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4F1C-7767-4398-A8CC-4CF40913E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296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46483-B864-4B26-9341-B06A463B3752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4F1C-7767-4398-A8CC-4CF40913E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1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46483-B864-4B26-9341-B06A463B3752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4F1C-7767-4398-A8CC-4CF40913E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587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46483-B864-4B26-9341-B06A463B3752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4F1C-7767-4398-A8CC-4CF40913E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388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46483-B864-4B26-9341-B06A463B3752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4F1C-7767-4398-A8CC-4CF40913E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012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46483-B864-4B26-9341-B06A463B3752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4F1C-7767-4398-A8CC-4CF40913E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870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46483-B864-4B26-9341-B06A463B3752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4F1C-7767-4398-A8CC-4CF40913E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628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46483-B864-4B26-9341-B06A463B3752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4F1C-7767-4398-A8CC-4CF40913E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189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46483-B864-4B26-9341-B06A463B3752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4F1C-7767-4398-A8CC-4CF40913E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688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46483-B864-4B26-9341-B06A463B3752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F4F1C-7767-4398-A8CC-4CF40913E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482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Rectangle 171"/>
          <p:cNvSpPr/>
          <p:nvPr/>
        </p:nvSpPr>
        <p:spPr>
          <a:xfrm>
            <a:off x="426638" y="1920223"/>
            <a:ext cx="2639101" cy="424663"/>
          </a:xfrm>
          <a:prstGeom prst="rect">
            <a:avLst/>
          </a:prstGeom>
          <a:solidFill>
            <a:srgbClr val="111111"/>
          </a:solidFill>
          <a:ln>
            <a:solidFill>
              <a:srgbClr val="1111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73" name="Rectangle 172"/>
          <p:cNvSpPr/>
          <p:nvPr/>
        </p:nvSpPr>
        <p:spPr>
          <a:xfrm>
            <a:off x="3116559" y="1920223"/>
            <a:ext cx="428752" cy="424663"/>
          </a:xfrm>
          <a:prstGeom prst="rect">
            <a:avLst/>
          </a:prstGeom>
          <a:solidFill>
            <a:srgbClr val="111111"/>
          </a:solidFill>
          <a:ln>
            <a:solidFill>
              <a:srgbClr val="1111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74" name="Rectangle 173"/>
          <p:cNvSpPr/>
          <p:nvPr/>
        </p:nvSpPr>
        <p:spPr>
          <a:xfrm>
            <a:off x="3606060" y="1920223"/>
            <a:ext cx="428752" cy="424663"/>
          </a:xfrm>
          <a:prstGeom prst="rect">
            <a:avLst/>
          </a:prstGeom>
          <a:solidFill>
            <a:srgbClr val="111111"/>
          </a:solidFill>
          <a:ln>
            <a:solidFill>
              <a:srgbClr val="1111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75" name="Rectangle 174"/>
          <p:cNvSpPr/>
          <p:nvPr/>
        </p:nvSpPr>
        <p:spPr>
          <a:xfrm>
            <a:off x="4090888" y="1920223"/>
            <a:ext cx="428168" cy="424079"/>
          </a:xfrm>
          <a:prstGeom prst="rect">
            <a:avLst/>
          </a:prstGeom>
          <a:solidFill>
            <a:srgbClr val="111111"/>
          </a:solidFill>
          <a:ln>
            <a:solidFill>
              <a:srgbClr val="1111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76" name="Rectangle 175"/>
          <p:cNvSpPr/>
          <p:nvPr/>
        </p:nvSpPr>
        <p:spPr>
          <a:xfrm>
            <a:off x="4575717" y="1920223"/>
            <a:ext cx="428168" cy="424079"/>
          </a:xfrm>
          <a:prstGeom prst="rect">
            <a:avLst/>
          </a:prstGeom>
          <a:solidFill>
            <a:srgbClr val="111111"/>
          </a:solidFill>
          <a:ln>
            <a:solidFill>
              <a:srgbClr val="1111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77" name="Rectangle 176"/>
          <p:cNvSpPr/>
          <p:nvPr/>
        </p:nvSpPr>
        <p:spPr>
          <a:xfrm>
            <a:off x="5051783" y="1920223"/>
            <a:ext cx="428168" cy="424079"/>
          </a:xfrm>
          <a:prstGeom prst="rect">
            <a:avLst/>
          </a:prstGeom>
          <a:solidFill>
            <a:srgbClr val="111111"/>
          </a:solidFill>
          <a:ln>
            <a:solidFill>
              <a:srgbClr val="1111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78" name="Rectangle 177"/>
          <p:cNvSpPr/>
          <p:nvPr/>
        </p:nvSpPr>
        <p:spPr>
          <a:xfrm>
            <a:off x="5537195" y="1920223"/>
            <a:ext cx="428168" cy="424079"/>
          </a:xfrm>
          <a:prstGeom prst="rect">
            <a:avLst/>
          </a:prstGeom>
          <a:solidFill>
            <a:srgbClr val="111111"/>
          </a:solidFill>
          <a:ln>
            <a:solidFill>
              <a:srgbClr val="1111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79" name="Rectangle 178"/>
          <p:cNvSpPr/>
          <p:nvPr/>
        </p:nvSpPr>
        <p:spPr>
          <a:xfrm>
            <a:off x="6026112" y="1920223"/>
            <a:ext cx="428168" cy="424079"/>
          </a:xfrm>
          <a:prstGeom prst="rect">
            <a:avLst/>
          </a:prstGeom>
          <a:solidFill>
            <a:srgbClr val="111111"/>
          </a:solidFill>
          <a:ln>
            <a:solidFill>
              <a:srgbClr val="1111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180" name="Group 179"/>
          <p:cNvGrpSpPr/>
          <p:nvPr/>
        </p:nvGrpSpPr>
        <p:grpSpPr>
          <a:xfrm>
            <a:off x="428391" y="2405052"/>
            <a:ext cx="6028810" cy="424663"/>
            <a:chOff x="0" y="0"/>
            <a:chExt cx="6554315" cy="461865"/>
          </a:xfrm>
          <a:noFill/>
        </p:grpSpPr>
        <p:sp>
          <p:nvSpPr>
            <p:cNvPr id="181" name="Rectangle 180"/>
            <p:cNvSpPr/>
            <p:nvPr/>
          </p:nvSpPr>
          <p:spPr>
            <a:xfrm>
              <a:off x="0" y="0"/>
              <a:ext cx="2869163" cy="461865"/>
            </a:xfrm>
            <a:prstGeom prst="rect">
              <a:avLst/>
            </a:prstGeom>
            <a:grpFill/>
            <a:ln w="19050">
              <a:solidFill>
                <a:srgbClr val="1111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2925147" y="0"/>
              <a:ext cx="466298" cy="461865"/>
            </a:xfrm>
            <a:prstGeom prst="rect">
              <a:avLst/>
            </a:prstGeom>
            <a:grpFill/>
            <a:ln w="19050">
              <a:solidFill>
                <a:srgbClr val="1111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3456992" y="0"/>
              <a:ext cx="466298" cy="461865"/>
            </a:xfrm>
            <a:prstGeom prst="rect">
              <a:avLst/>
            </a:prstGeom>
            <a:grpFill/>
            <a:ln w="19050">
              <a:solidFill>
                <a:srgbClr val="1111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3984172" y="0"/>
              <a:ext cx="466090" cy="461645"/>
            </a:xfrm>
            <a:prstGeom prst="rect">
              <a:avLst/>
            </a:prstGeom>
            <a:grpFill/>
            <a:ln w="19050">
              <a:solidFill>
                <a:srgbClr val="1111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4511351" y="0"/>
              <a:ext cx="466090" cy="461645"/>
            </a:xfrm>
            <a:prstGeom prst="rect">
              <a:avLst/>
            </a:prstGeom>
            <a:grpFill/>
            <a:ln w="19050">
              <a:solidFill>
                <a:srgbClr val="1111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5029200" y="0"/>
              <a:ext cx="466090" cy="461645"/>
            </a:xfrm>
            <a:prstGeom prst="rect">
              <a:avLst/>
            </a:prstGeom>
            <a:grpFill/>
            <a:ln w="19050">
              <a:solidFill>
                <a:srgbClr val="1111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5556380" y="0"/>
              <a:ext cx="466090" cy="461645"/>
            </a:xfrm>
            <a:prstGeom prst="rect">
              <a:avLst/>
            </a:prstGeom>
            <a:grpFill/>
            <a:ln w="19050">
              <a:solidFill>
                <a:srgbClr val="1111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6088225" y="0"/>
              <a:ext cx="466090" cy="461645"/>
            </a:xfrm>
            <a:prstGeom prst="rect">
              <a:avLst/>
            </a:prstGeom>
            <a:grpFill/>
            <a:ln w="19050">
              <a:solidFill>
                <a:srgbClr val="1111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189" name="Text Box 2"/>
          <p:cNvSpPr txBox="1">
            <a:spLocks noChangeArrowheads="1"/>
          </p:cNvSpPr>
          <p:nvPr/>
        </p:nvSpPr>
        <p:spPr bwMode="auto">
          <a:xfrm>
            <a:off x="2666014" y="1016574"/>
            <a:ext cx="3864023" cy="692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b="1">
                <a:effectLst/>
                <a:latin typeface="Open Sans Semibold" panose="020B0706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BEHAVIOR CHART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0" name="Text Box 2"/>
          <p:cNvSpPr txBox="1">
            <a:spLocks noChangeArrowheads="1"/>
          </p:cNvSpPr>
          <p:nvPr/>
        </p:nvSpPr>
        <p:spPr bwMode="auto">
          <a:xfrm>
            <a:off x="513674" y="1999665"/>
            <a:ext cx="2476129" cy="274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b="1" spc="100">
                <a:solidFill>
                  <a:srgbClr val="FFFFFF"/>
                </a:solidFill>
                <a:effectLst/>
                <a:latin typeface="Open Sans Semibold" panose="020B0706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BEHAVIORS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1" name="Text Box 2"/>
          <p:cNvSpPr txBox="1">
            <a:spLocks noChangeArrowheads="1"/>
          </p:cNvSpPr>
          <p:nvPr/>
        </p:nvSpPr>
        <p:spPr bwMode="auto">
          <a:xfrm>
            <a:off x="3011757" y="2004338"/>
            <a:ext cx="645843" cy="276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solidFill>
                  <a:srgbClr val="FFFFFF"/>
                </a:solidFill>
                <a:effectLst/>
                <a:latin typeface="Open Sans Semibold" panose="020B0706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2" name="Text Box 2"/>
          <p:cNvSpPr txBox="1">
            <a:spLocks noChangeArrowheads="1"/>
          </p:cNvSpPr>
          <p:nvPr/>
        </p:nvSpPr>
        <p:spPr bwMode="auto">
          <a:xfrm>
            <a:off x="3607812" y="2006091"/>
            <a:ext cx="481907" cy="338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solidFill>
                  <a:srgbClr val="FFFFFF"/>
                </a:solidFill>
                <a:effectLst/>
                <a:latin typeface="Open Sans Semibold" panose="020B0706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3" name="Text Box 2"/>
          <p:cNvSpPr txBox="1">
            <a:spLocks noChangeArrowheads="1"/>
          </p:cNvSpPr>
          <p:nvPr/>
        </p:nvSpPr>
        <p:spPr bwMode="auto">
          <a:xfrm>
            <a:off x="4079790" y="2002002"/>
            <a:ext cx="797010" cy="275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solidFill>
                  <a:srgbClr val="FFFFFF"/>
                </a:solidFill>
                <a:effectLst/>
                <a:latin typeface="Open Sans Semibold" panose="020B0706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WED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4" name="Text Box 2"/>
          <p:cNvSpPr txBox="1">
            <a:spLocks noChangeArrowheads="1"/>
          </p:cNvSpPr>
          <p:nvPr/>
        </p:nvSpPr>
        <p:spPr bwMode="auto">
          <a:xfrm>
            <a:off x="4558736" y="2003754"/>
            <a:ext cx="512866" cy="340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solidFill>
                  <a:srgbClr val="FFFFFF"/>
                </a:solidFill>
                <a:effectLst/>
                <a:latin typeface="Open Sans Semibold" panose="020B0706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5" name="Text Box 2"/>
          <p:cNvSpPr txBox="1">
            <a:spLocks noChangeArrowheads="1"/>
          </p:cNvSpPr>
          <p:nvPr/>
        </p:nvSpPr>
        <p:spPr bwMode="auto">
          <a:xfrm>
            <a:off x="5084494" y="1997329"/>
            <a:ext cx="394288" cy="274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FFFFFF"/>
                </a:solidFill>
                <a:effectLst/>
                <a:latin typeface="Open Sans Semibold" panose="020B0706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FRI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6" name="Text Box 2"/>
          <p:cNvSpPr txBox="1">
            <a:spLocks noChangeArrowheads="1"/>
          </p:cNvSpPr>
          <p:nvPr/>
        </p:nvSpPr>
        <p:spPr bwMode="auto">
          <a:xfrm>
            <a:off x="5544164" y="2004922"/>
            <a:ext cx="686832" cy="298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solidFill>
                  <a:srgbClr val="FFFFFF"/>
                </a:solidFill>
                <a:effectLst/>
                <a:latin typeface="Open Sans Semibold" panose="020B0706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7" name="Text Box 2"/>
          <p:cNvSpPr txBox="1">
            <a:spLocks noChangeArrowheads="1"/>
          </p:cNvSpPr>
          <p:nvPr/>
        </p:nvSpPr>
        <p:spPr bwMode="auto">
          <a:xfrm>
            <a:off x="6018519" y="2000833"/>
            <a:ext cx="476066" cy="274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FFFFFF"/>
                </a:solidFill>
                <a:effectLst/>
                <a:latin typeface="Open Sans Semibold" panose="020B0706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SUN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98" name="Group 197"/>
          <p:cNvGrpSpPr/>
          <p:nvPr/>
        </p:nvGrpSpPr>
        <p:grpSpPr>
          <a:xfrm>
            <a:off x="427222" y="2897474"/>
            <a:ext cx="6028810" cy="424663"/>
            <a:chOff x="0" y="0"/>
            <a:chExt cx="6554315" cy="461865"/>
          </a:xfrm>
        </p:grpSpPr>
        <p:sp>
          <p:nvSpPr>
            <p:cNvPr id="199" name="Rectangle 198"/>
            <p:cNvSpPr/>
            <p:nvPr/>
          </p:nvSpPr>
          <p:spPr>
            <a:xfrm>
              <a:off x="0" y="0"/>
              <a:ext cx="2869163" cy="461865"/>
            </a:xfrm>
            <a:prstGeom prst="rect">
              <a:avLst/>
            </a:prstGeom>
            <a:noFill/>
            <a:ln w="19050">
              <a:solidFill>
                <a:srgbClr val="1111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2925147" y="0"/>
              <a:ext cx="466298" cy="461865"/>
            </a:xfrm>
            <a:prstGeom prst="rect">
              <a:avLst/>
            </a:prstGeom>
            <a:noFill/>
            <a:ln w="19050">
              <a:solidFill>
                <a:srgbClr val="1111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1" name="Rectangle 200"/>
            <p:cNvSpPr/>
            <p:nvPr/>
          </p:nvSpPr>
          <p:spPr>
            <a:xfrm>
              <a:off x="3456992" y="0"/>
              <a:ext cx="466298" cy="461865"/>
            </a:xfrm>
            <a:prstGeom prst="rect">
              <a:avLst/>
            </a:prstGeom>
            <a:noFill/>
            <a:ln w="19050">
              <a:solidFill>
                <a:srgbClr val="1111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2" name="Rectangle 201"/>
            <p:cNvSpPr/>
            <p:nvPr/>
          </p:nvSpPr>
          <p:spPr>
            <a:xfrm>
              <a:off x="3984172" y="0"/>
              <a:ext cx="466090" cy="461645"/>
            </a:xfrm>
            <a:prstGeom prst="rect">
              <a:avLst/>
            </a:prstGeom>
            <a:noFill/>
            <a:ln w="19050">
              <a:solidFill>
                <a:srgbClr val="1111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4511351" y="0"/>
              <a:ext cx="466090" cy="461645"/>
            </a:xfrm>
            <a:prstGeom prst="rect">
              <a:avLst/>
            </a:prstGeom>
            <a:noFill/>
            <a:ln w="19050">
              <a:solidFill>
                <a:srgbClr val="1111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5029200" y="0"/>
              <a:ext cx="466090" cy="461645"/>
            </a:xfrm>
            <a:prstGeom prst="rect">
              <a:avLst/>
            </a:prstGeom>
            <a:noFill/>
            <a:ln w="19050">
              <a:solidFill>
                <a:srgbClr val="1111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5556380" y="0"/>
              <a:ext cx="466090" cy="461645"/>
            </a:xfrm>
            <a:prstGeom prst="rect">
              <a:avLst/>
            </a:prstGeom>
            <a:noFill/>
            <a:ln w="19050">
              <a:solidFill>
                <a:srgbClr val="1111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6" name="Rectangle 205"/>
            <p:cNvSpPr/>
            <p:nvPr/>
          </p:nvSpPr>
          <p:spPr>
            <a:xfrm>
              <a:off x="6088225" y="0"/>
              <a:ext cx="466090" cy="461645"/>
            </a:xfrm>
            <a:prstGeom prst="rect">
              <a:avLst/>
            </a:prstGeom>
            <a:noFill/>
            <a:ln w="19050">
              <a:solidFill>
                <a:srgbClr val="1111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207" name="Group 206"/>
          <p:cNvGrpSpPr/>
          <p:nvPr/>
        </p:nvGrpSpPr>
        <p:grpSpPr>
          <a:xfrm>
            <a:off x="430143" y="3391064"/>
            <a:ext cx="6028810" cy="424663"/>
            <a:chOff x="0" y="0"/>
            <a:chExt cx="6554315" cy="461865"/>
          </a:xfrm>
        </p:grpSpPr>
        <p:sp>
          <p:nvSpPr>
            <p:cNvPr id="208" name="Rectangle 207"/>
            <p:cNvSpPr/>
            <p:nvPr/>
          </p:nvSpPr>
          <p:spPr>
            <a:xfrm>
              <a:off x="0" y="0"/>
              <a:ext cx="2869163" cy="461865"/>
            </a:xfrm>
            <a:prstGeom prst="rect">
              <a:avLst/>
            </a:prstGeom>
            <a:noFill/>
            <a:ln w="19050">
              <a:solidFill>
                <a:srgbClr val="1111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9" name="Rectangle 208"/>
            <p:cNvSpPr/>
            <p:nvPr/>
          </p:nvSpPr>
          <p:spPr>
            <a:xfrm>
              <a:off x="2925147" y="0"/>
              <a:ext cx="466298" cy="461865"/>
            </a:xfrm>
            <a:prstGeom prst="rect">
              <a:avLst/>
            </a:prstGeom>
            <a:noFill/>
            <a:ln w="19050">
              <a:solidFill>
                <a:srgbClr val="1111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10" name="Rectangle 209"/>
            <p:cNvSpPr/>
            <p:nvPr/>
          </p:nvSpPr>
          <p:spPr>
            <a:xfrm>
              <a:off x="3456992" y="0"/>
              <a:ext cx="466298" cy="461865"/>
            </a:xfrm>
            <a:prstGeom prst="rect">
              <a:avLst/>
            </a:prstGeom>
            <a:noFill/>
            <a:ln w="19050">
              <a:solidFill>
                <a:srgbClr val="1111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11" name="Rectangle 210"/>
            <p:cNvSpPr/>
            <p:nvPr/>
          </p:nvSpPr>
          <p:spPr>
            <a:xfrm>
              <a:off x="3984172" y="0"/>
              <a:ext cx="466090" cy="461645"/>
            </a:xfrm>
            <a:prstGeom prst="rect">
              <a:avLst/>
            </a:prstGeom>
            <a:noFill/>
            <a:ln w="19050">
              <a:solidFill>
                <a:srgbClr val="1111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12" name="Rectangle 211"/>
            <p:cNvSpPr/>
            <p:nvPr/>
          </p:nvSpPr>
          <p:spPr>
            <a:xfrm>
              <a:off x="4511351" y="0"/>
              <a:ext cx="466090" cy="461645"/>
            </a:xfrm>
            <a:prstGeom prst="rect">
              <a:avLst/>
            </a:prstGeom>
            <a:noFill/>
            <a:ln w="19050">
              <a:solidFill>
                <a:srgbClr val="1111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13" name="Rectangle 212"/>
            <p:cNvSpPr/>
            <p:nvPr/>
          </p:nvSpPr>
          <p:spPr>
            <a:xfrm>
              <a:off x="5029200" y="0"/>
              <a:ext cx="466090" cy="461645"/>
            </a:xfrm>
            <a:prstGeom prst="rect">
              <a:avLst/>
            </a:prstGeom>
            <a:noFill/>
            <a:ln w="19050">
              <a:solidFill>
                <a:srgbClr val="1111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14" name="Rectangle 213"/>
            <p:cNvSpPr/>
            <p:nvPr/>
          </p:nvSpPr>
          <p:spPr>
            <a:xfrm>
              <a:off x="5556380" y="0"/>
              <a:ext cx="466090" cy="461645"/>
            </a:xfrm>
            <a:prstGeom prst="rect">
              <a:avLst/>
            </a:prstGeom>
            <a:noFill/>
            <a:ln w="19050">
              <a:solidFill>
                <a:srgbClr val="1111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6088225" y="0"/>
              <a:ext cx="466090" cy="461645"/>
            </a:xfrm>
            <a:prstGeom prst="rect">
              <a:avLst/>
            </a:prstGeom>
            <a:noFill/>
            <a:ln w="19050">
              <a:solidFill>
                <a:srgbClr val="1111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216" name="Group 215"/>
          <p:cNvGrpSpPr/>
          <p:nvPr/>
        </p:nvGrpSpPr>
        <p:grpSpPr>
          <a:xfrm>
            <a:off x="427807" y="3883486"/>
            <a:ext cx="6028810" cy="424663"/>
            <a:chOff x="0" y="0"/>
            <a:chExt cx="6554315" cy="461865"/>
          </a:xfrm>
        </p:grpSpPr>
        <p:sp>
          <p:nvSpPr>
            <p:cNvPr id="217" name="Rectangle 216"/>
            <p:cNvSpPr/>
            <p:nvPr/>
          </p:nvSpPr>
          <p:spPr>
            <a:xfrm>
              <a:off x="0" y="0"/>
              <a:ext cx="2869163" cy="461865"/>
            </a:xfrm>
            <a:prstGeom prst="rect">
              <a:avLst/>
            </a:prstGeom>
            <a:noFill/>
            <a:ln w="19050">
              <a:solidFill>
                <a:srgbClr val="1111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18" name="Rectangle 217"/>
            <p:cNvSpPr/>
            <p:nvPr/>
          </p:nvSpPr>
          <p:spPr>
            <a:xfrm>
              <a:off x="2925147" y="0"/>
              <a:ext cx="466298" cy="461865"/>
            </a:xfrm>
            <a:prstGeom prst="rect">
              <a:avLst/>
            </a:prstGeom>
            <a:noFill/>
            <a:ln w="19050">
              <a:solidFill>
                <a:srgbClr val="1111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19" name="Rectangle 218"/>
            <p:cNvSpPr/>
            <p:nvPr/>
          </p:nvSpPr>
          <p:spPr>
            <a:xfrm>
              <a:off x="3456992" y="0"/>
              <a:ext cx="466298" cy="461865"/>
            </a:xfrm>
            <a:prstGeom prst="rect">
              <a:avLst/>
            </a:prstGeom>
            <a:noFill/>
            <a:ln w="19050">
              <a:solidFill>
                <a:srgbClr val="1111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20" name="Rectangle 219"/>
            <p:cNvSpPr/>
            <p:nvPr/>
          </p:nvSpPr>
          <p:spPr>
            <a:xfrm>
              <a:off x="3984172" y="0"/>
              <a:ext cx="466090" cy="461645"/>
            </a:xfrm>
            <a:prstGeom prst="rect">
              <a:avLst/>
            </a:prstGeom>
            <a:noFill/>
            <a:ln w="19050">
              <a:solidFill>
                <a:srgbClr val="1111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21" name="Rectangle 220"/>
            <p:cNvSpPr/>
            <p:nvPr/>
          </p:nvSpPr>
          <p:spPr>
            <a:xfrm>
              <a:off x="4511351" y="0"/>
              <a:ext cx="466090" cy="461645"/>
            </a:xfrm>
            <a:prstGeom prst="rect">
              <a:avLst/>
            </a:prstGeom>
            <a:noFill/>
            <a:ln w="19050">
              <a:solidFill>
                <a:srgbClr val="1111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22" name="Rectangle 221"/>
            <p:cNvSpPr/>
            <p:nvPr/>
          </p:nvSpPr>
          <p:spPr>
            <a:xfrm>
              <a:off x="5029200" y="0"/>
              <a:ext cx="466090" cy="461645"/>
            </a:xfrm>
            <a:prstGeom prst="rect">
              <a:avLst/>
            </a:prstGeom>
            <a:noFill/>
            <a:ln w="19050">
              <a:solidFill>
                <a:srgbClr val="1111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23" name="Rectangle 222"/>
            <p:cNvSpPr/>
            <p:nvPr/>
          </p:nvSpPr>
          <p:spPr>
            <a:xfrm>
              <a:off x="5556380" y="0"/>
              <a:ext cx="466090" cy="461645"/>
            </a:xfrm>
            <a:prstGeom prst="rect">
              <a:avLst/>
            </a:prstGeom>
            <a:noFill/>
            <a:ln w="19050">
              <a:solidFill>
                <a:srgbClr val="1111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24" name="Rectangle 223"/>
            <p:cNvSpPr/>
            <p:nvPr/>
          </p:nvSpPr>
          <p:spPr>
            <a:xfrm>
              <a:off x="6088225" y="0"/>
              <a:ext cx="466090" cy="461645"/>
            </a:xfrm>
            <a:prstGeom prst="rect">
              <a:avLst/>
            </a:prstGeom>
            <a:noFill/>
            <a:ln w="19050">
              <a:solidFill>
                <a:srgbClr val="1111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225" name="Group 224"/>
          <p:cNvGrpSpPr/>
          <p:nvPr/>
        </p:nvGrpSpPr>
        <p:grpSpPr>
          <a:xfrm>
            <a:off x="430143" y="4384670"/>
            <a:ext cx="6028810" cy="424663"/>
            <a:chOff x="0" y="0"/>
            <a:chExt cx="6554315" cy="461865"/>
          </a:xfrm>
        </p:grpSpPr>
        <p:sp>
          <p:nvSpPr>
            <p:cNvPr id="226" name="Rectangle 225"/>
            <p:cNvSpPr/>
            <p:nvPr/>
          </p:nvSpPr>
          <p:spPr>
            <a:xfrm>
              <a:off x="0" y="0"/>
              <a:ext cx="2869163" cy="461865"/>
            </a:xfrm>
            <a:prstGeom prst="rect">
              <a:avLst/>
            </a:prstGeom>
            <a:noFill/>
            <a:ln w="19050">
              <a:solidFill>
                <a:srgbClr val="1111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27" name="Rectangle 226"/>
            <p:cNvSpPr/>
            <p:nvPr/>
          </p:nvSpPr>
          <p:spPr>
            <a:xfrm>
              <a:off x="2925147" y="0"/>
              <a:ext cx="466298" cy="461865"/>
            </a:xfrm>
            <a:prstGeom prst="rect">
              <a:avLst/>
            </a:prstGeom>
            <a:noFill/>
            <a:ln w="19050">
              <a:solidFill>
                <a:srgbClr val="1111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28" name="Rectangle 227"/>
            <p:cNvSpPr/>
            <p:nvPr/>
          </p:nvSpPr>
          <p:spPr>
            <a:xfrm>
              <a:off x="3456992" y="0"/>
              <a:ext cx="466298" cy="461865"/>
            </a:xfrm>
            <a:prstGeom prst="rect">
              <a:avLst/>
            </a:prstGeom>
            <a:noFill/>
            <a:ln w="19050">
              <a:solidFill>
                <a:srgbClr val="1111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29" name="Rectangle 228"/>
            <p:cNvSpPr/>
            <p:nvPr/>
          </p:nvSpPr>
          <p:spPr>
            <a:xfrm>
              <a:off x="3984172" y="0"/>
              <a:ext cx="466090" cy="461645"/>
            </a:xfrm>
            <a:prstGeom prst="rect">
              <a:avLst/>
            </a:prstGeom>
            <a:noFill/>
            <a:ln w="19050">
              <a:solidFill>
                <a:srgbClr val="1111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30" name="Rectangle 229"/>
            <p:cNvSpPr/>
            <p:nvPr/>
          </p:nvSpPr>
          <p:spPr>
            <a:xfrm>
              <a:off x="4511351" y="0"/>
              <a:ext cx="466090" cy="461645"/>
            </a:xfrm>
            <a:prstGeom prst="rect">
              <a:avLst/>
            </a:prstGeom>
            <a:noFill/>
            <a:ln w="19050">
              <a:solidFill>
                <a:srgbClr val="1111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31" name="Rectangle 230"/>
            <p:cNvSpPr/>
            <p:nvPr/>
          </p:nvSpPr>
          <p:spPr>
            <a:xfrm>
              <a:off x="5029200" y="0"/>
              <a:ext cx="466090" cy="461645"/>
            </a:xfrm>
            <a:prstGeom prst="rect">
              <a:avLst/>
            </a:prstGeom>
            <a:noFill/>
            <a:ln w="19050">
              <a:solidFill>
                <a:srgbClr val="1111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32" name="Rectangle 231"/>
            <p:cNvSpPr/>
            <p:nvPr/>
          </p:nvSpPr>
          <p:spPr>
            <a:xfrm>
              <a:off x="5556380" y="0"/>
              <a:ext cx="466090" cy="461645"/>
            </a:xfrm>
            <a:prstGeom prst="rect">
              <a:avLst/>
            </a:prstGeom>
            <a:noFill/>
            <a:ln w="19050">
              <a:solidFill>
                <a:srgbClr val="1111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33" name="Rectangle 232"/>
            <p:cNvSpPr/>
            <p:nvPr/>
          </p:nvSpPr>
          <p:spPr>
            <a:xfrm>
              <a:off x="6088225" y="0"/>
              <a:ext cx="466090" cy="461645"/>
            </a:xfrm>
            <a:prstGeom prst="rect">
              <a:avLst/>
            </a:prstGeom>
            <a:noFill/>
            <a:ln w="19050">
              <a:solidFill>
                <a:srgbClr val="1111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234" name="Group 233"/>
          <p:cNvGrpSpPr/>
          <p:nvPr/>
        </p:nvGrpSpPr>
        <p:grpSpPr>
          <a:xfrm>
            <a:off x="429559" y="4877091"/>
            <a:ext cx="6028810" cy="424663"/>
            <a:chOff x="0" y="0"/>
            <a:chExt cx="6554315" cy="461865"/>
          </a:xfrm>
        </p:grpSpPr>
        <p:sp>
          <p:nvSpPr>
            <p:cNvPr id="235" name="Rectangle 234"/>
            <p:cNvSpPr/>
            <p:nvPr/>
          </p:nvSpPr>
          <p:spPr>
            <a:xfrm>
              <a:off x="0" y="0"/>
              <a:ext cx="2869163" cy="461865"/>
            </a:xfrm>
            <a:prstGeom prst="rect">
              <a:avLst/>
            </a:prstGeom>
            <a:noFill/>
            <a:ln w="19050">
              <a:solidFill>
                <a:srgbClr val="1111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36" name="Rectangle 235"/>
            <p:cNvSpPr/>
            <p:nvPr/>
          </p:nvSpPr>
          <p:spPr>
            <a:xfrm>
              <a:off x="2925147" y="0"/>
              <a:ext cx="466298" cy="461865"/>
            </a:xfrm>
            <a:prstGeom prst="rect">
              <a:avLst/>
            </a:prstGeom>
            <a:noFill/>
            <a:ln w="19050">
              <a:solidFill>
                <a:srgbClr val="1111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37" name="Rectangle 236"/>
            <p:cNvSpPr/>
            <p:nvPr/>
          </p:nvSpPr>
          <p:spPr>
            <a:xfrm>
              <a:off x="3456992" y="0"/>
              <a:ext cx="466298" cy="461865"/>
            </a:xfrm>
            <a:prstGeom prst="rect">
              <a:avLst/>
            </a:prstGeom>
            <a:noFill/>
            <a:ln w="19050">
              <a:solidFill>
                <a:srgbClr val="1111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38" name="Rectangle 237"/>
            <p:cNvSpPr/>
            <p:nvPr/>
          </p:nvSpPr>
          <p:spPr>
            <a:xfrm>
              <a:off x="3984172" y="0"/>
              <a:ext cx="466090" cy="461645"/>
            </a:xfrm>
            <a:prstGeom prst="rect">
              <a:avLst/>
            </a:prstGeom>
            <a:noFill/>
            <a:ln w="19050">
              <a:solidFill>
                <a:srgbClr val="1111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39" name="Rectangle 238"/>
            <p:cNvSpPr/>
            <p:nvPr/>
          </p:nvSpPr>
          <p:spPr>
            <a:xfrm>
              <a:off x="4511351" y="0"/>
              <a:ext cx="466090" cy="461645"/>
            </a:xfrm>
            <a:prstGeom prst="rect">
              <a:avLst/>
            </a:prstGeom>
            <a:noFill/>
            <a:ln w="19050">
              <a:solidFill>
                <a:srgbClr val="1111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40" name="Rectangle 239"/>
            <p:cNvSpPr/>
            <p:nvPr/>
          </p:nvSpPr>
          <p:spPr>
            <a:xfrm>
              <a:off x="5029200" y="0"/>
              <a:ext cx="466090" cy="461645"/>
            </a:xfrm>
            <a:prstGeom prst="rect">
              <a:avLst/>
            </a:prstGeom>
            <a:noFill/>
            <a:ln w="19050">
              <a:solidFill>
                <a:srgbClr val="1111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41" name="Rectangle 240"/>
            <p:cNvSpPr/>
            <p:nvPr/>
          </p:nvSpPr>
          <p:spPr>
            <a:xfrm>
              <a:off x="5556380" y="0"/>
              <a:ext cx="466090" cy="461645"/>
            </a:xfrm>
            <a:prstGeom prst="rect">
              <a:avLst/>
            </a:prstGeom>
            <a:noFill/>
            <a:ln w="19050">
              <a:solidFill>
                <a:srgbClr val="1111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42" name="Rectangle 241"/>
            <p:cNvSpPr/>
            <p:nvPr/>
          </p:nvSpPr>
          <p:spPr>
            <a:xfrm>
              <a:off x="6088225" y="0"/>
              <a:ext cx="466090" cy="461645"/>
            </a:xfrm>
            <a:prstGeom prst="rect">
              <a:avLst/>
            </a:prstGeom>
            <a:noFill/>
            <a:ln w="19050">
              <a:solidFill>
                <a:srgbClr val="1111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243" name="Group 242"/>
          <p:cNvGrpSpPr/>
          <p:nvPr/>
        </p:nvGrpSpPr>
        <p:grpSpPr>
          <a:xfrm>
            <a:off x="429559" y="5370682"/>
            <a:ext cx="6028810" cy="424663"/>
            <a:chOff x="0" y="0"/>
            <a:chExt cx="6554315" cy="461865"/>
          </a:xfrm>
        </p:grpSpPr>
        <p:sp>
          <p:nvSpPr>
            <p:cNvPr id="244" name="Rectangle 243"/>
            <p:cNvSpPr/>
            <p:nvPr/>
          </p:nvSpPr>
          <p:spPr>
            <a:xfrm>
              <a:off x="0" y="0"/>
              <a:ext cx="2869163" cy="461865"/>
            </a:xfrm>
            <a:prstGeom prst="rect">
              <a:avLst/>
            </a:prstGeom>
            <a:noFill/>
            <a:ln w="19050">
              <a:solidFill>
                <a:srgbClr val="1111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45" name="Rectangle 244"/>
            <p:cNvSpPr/>
            <p:nvPr/>
          </p:nvSpPr>
          <p:spPr>
            <a:xfrm>
              <a:off x="2925147" y="0"/>
              <a:ext cx="466298" cy="461865"/>
            </a:xfrm>
            <a:prstGeom prst="rect">
              <a:avLst/>
            </a:prstGeom>
            <a:noFill/>
            <a:ln w="19050">
              <a:solidFill>
                <a:srgbClr val="1111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46" name="Rectangle 245"/>
            <p:cNvSpPr/>
            <p:nvPr/>
          </p:nvSpPr>
          <p:spPr>
            <a:xfrm>
              <a:off x="3456992" y="0"/>
              <a:ext cx="466298" cy="461865"/>
            </a:xfrm>
            <a:prstGeom prst="rect">
              <a:avLst/>
            </a:prstGeom>
            <a:noFill/>
            <a:ln w="19050">
              <a:solidFill>
                <a:srgbClr val="1111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47" name="Rectangle 246"/>
            <p:cNvSpPr/>
            <p:nvPr/>
          </p:nvSpPr>
          <p:spPr>
            <a:xfrm>
              <a:off x="3984172" y="0"/>
              <a:ext cx="466090" cy="461645"/>
            </a:xfrm>
            <a:prstGeom prst="rect">
              <a:avLst/>
            </a:prstGeom>
            <a:noFill/>
            <a:ln w="19050">
              <a:solidFill>
                <a:srgbClr val="1111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48" name="Rectangle 247"/>
            <p:cNvSpPr/>
            <p:nvPr/>
          </p:nvSpPr>
          <p:spPr>
            <a:xfrm>
              <a:off x="4511351" y="0"/>
              <a:ext cx="466090" cy="461645"/>
            </a:xfrm>
            <a:prstGeom prst="rect">
              <a:avLst/>
            </a:prstGeom>
            <a:noFill/>
            <a:ln w="19050">
              <a:solidFill>
                <a:srgbClr val="1111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49" name="Rectangle 248"/>
            <p:cNvSpPr/>
            <p:nvPr/>
          </p:nvSpPr>
          <p:spPr>
            <a:xfrm>
              <a:off x="5029200" y="0"/>
              <a:ext cx="466090" cy="461645"/>
            </a:xfrm>
            <a:prstGeom prst="rect">
              <a:avLst/>
            </a:prstGeom>
            <a:noFill/>
            <a:ln w="19050">
              <a:solidFill>
                <a:srgbClr val="1111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50" name="Rectangle 249"/>
            <p:cNvSpPr/>
            <p:nvPr/>
          </p:nvSpPr>
          <p:spPr>
            <a:xfrm>
              <a:off x="5556380" y="0"/>
              <a:ext cx="466090" cy="461645"/>
            </a:xfrm>
            <a:prstGeom prst="rect">
              <a:avLst/>
            </a:prstGeom>
            <a:noFill/>
            <a:ln w="19050">
              <a:solidFill>
                <a:srgbClr val="1111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51" name="Rectangle 250"/>
            <p:cNvSpPr/>
            <p:nvPr/>
          </p:nvSpPr>
          <p:spPr>
            <a:xfrm>
              <a:off x="6088225" y="0"/>
              <a:ext cx="466090" cy="461645"/>
            </a:xfrm>
            <a:prstGeom prst="rect">
              <a:avLst/>
            </a:prstGeom>
            <a:noFill/>
            <a:ln w="19050">
              <a:solidFill>
                <a:srgbClr val="1111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252" name="Group 251"/>
          <p:cNvGrpSpPr/>
          <p:nvPr/>
        </p:nvGrpSpPr>
        <p:grpSpPr>
          <a:xfrm>
            <a:off x="430143" y="5863104"/>
            <a:ext cx="6028810" cy="424663"/>
            <a:chOff x="0" y="0"/>
            <a:chExt cx="6554315" cy="461865"/>
          </a:xfrm>
        </p:grpSpPr>
        <p:sp>
          <p:nvSpPr>
            <p:cNvPr id="253" name="Rectangle 252"/>
            <p:cNvSpPr/>
            <p:nvPr/>
          </p:nvSpPr>
          <p:spPr>
            <a:xfrm>
              <a:off x="0" y="0"/>
              <a:ext cx="2869163" cy="461865"/>
            </a:xfrm>
            <a:prstGeom prst="rect">
              <a:avLst/>
            </a:prstGeom>
            <a:noFill/>
            <a:ln w="19050">
              <a:solidFill>
                <a:srgbClr val="1111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54" name="Rectangle 253"/>
            <p:cNvSpPr/>
            <p:nvPr/>
          </p:nvSpPr>
          <p:spPr>
            <a:xfrm>
              <a:off x="2925147" y="0"/>
              <a:ext cx="466298" cy="461865"/>
            </a:xfrm>
            <a:prstGeom prst="rect">
              <a:avLst/>
            </a:prstGeom>
            <a:noFill/>
            <a:ln w="19050">
              <a:solidFill>
                <a:srgbClr val="1111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55" name="Rectangle 254"/>
            <p:cNvSpPr/>
            <p:nvPr/>
          </p:nvSpPr>
          <p:spPr>
            <a:xfrm>
              <a:off x="3456992" y="0"/>
              <a:ext cx="466298" cy="461865"/>
            </a:xfrm>
            <a:prstGeom prst="rect">
              <a:avLst/>
            </a:prstGeom>
            <a:noFill/>
            <a:ln w="19050">
              <a:solidFill>
                <a:srgbClr val="1111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56" name="Rectangle 255"/>
            <p:cNvSpPr/>
            <p:nvPr/>
          </p:nvSpPr>
          <p:spPr>
            <a:xfrm>
              <a:off x="3984172" y="0"/>
              <a:ext cx="466090" cy="461645"/>
            </a:xfrm>
            <a:prstGeom prst="rect">
              <a:avLst/>
            </a:prstGeom>
            <a:noFill/>
            <a:ln w="19050">
              <a:solidFill>
                <a:srgbClr val="1111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57" name="Rectangle 256"/>
            <p:cNvSpPr/>
            <p:nvPr/>
          </p:nvSpPr>
          <p:spPr>
            <a:xfrm>
              <a:off x="4511351" y="0"/>
              <a:ext cx="466090" cy="461645"/>
            </a:xfrm>
            <a:prstGeom prst="rect">
              <a:avLst/>
            </a:prstGeom>
            <a:noFill/>
            <a:ln w="19050">
              <a:solidFill>
                <a:srgbClr val="1111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58" name="Rectangle 257"/>
            <p:cNvSpPr/>
            <p:nvPr/>
          </p:nvSpPr>
          <p:spPr>
            <a:xfrm>
              <a:off x="5029200" y="0"/>
              <a:ext cx="466090" cy="461645"/>
            </a:xfrm>
            <a:prstGeom prst="rect">
              <a:avLst/>
            </a:prstGeom>
            <a:noFill/>
            <a:ln w="19050">
              <a:solidFill>
                <a:srgbClr val="1111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59" name="Rectangle 258"/>
            <p:cNvSpPr/>
            <p:nvPr/>
          </p:nvSpPr>
          <p:spPr>
            <a:xfrm>
              <a:off x="5556380" y="0"/>
              <a:ext cx="466090" cy="461645"/>
            </a:xfrm>
            <a:prstGeom prst="rect">
              <a:avLst/>
            </a:prstGeom>
            <a:noFill/>
            <a:ln w="19050">
              <a:solidFill>
                <a:srgbClr val="1111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60" name="Rectangle 259"/>
            <p:cNvSpPr/>
            <p:nvPr/>
          </p:nvSpPr>
          <p:spPr>
            <a:xfrm>
              <a:off x="6088225" y="0"/>
              <a:ext cx="466090" cy="461645"/>
            </a:xfrm>
            <a:prstGeom prst="rect">
              <a:avLst/>
            </a:prstGeom>
            <a:noFill/>
            <a:ln w="19050">
              <a:solidFill>
                <a:srgbClr val="1111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261" name="Group 260"/>
          <p:cNvGrpSpPr/>
          <p:nvPr/>
        </p:nvGrpSpPr>
        <p:grpSpPr>
          <a:xfrm>
            <a:off x="429559" y="6351437"/>
            <a:ext cx="6028810" cy="424663"/>
            <a:chOff x="0" y="0"/>
            <a:chExt cx="6554315" cy="461865"/>
          </a:xfrm>
        </p:grpSpPr>
        <p:sp>
          <p:nvSpPr>
            <p:cNvPr id="262" name="Rectangle 261"/>
            <p:cNvSpPr/>
            <p:nvPr/>
          </p:nvSpPr>
          <p:spPr>
            <a:xfrm>
              <a:off x="0" y="0"/>
              <a:ext cx="2869163" cy="461865"/>
            </a:xfrm>
            <a:prstGeom prst="rect">
              <a:avLst/>
            </a:prstGeom>
            <a:noFill/>
            <a:ln w="19050">
              <a:solidFill>
                <a:srgbClr val="1111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63" name="Rectangle 262"/>
            <p:cNvSpPr/>
            <p:nvPr/>
          </p:nvSpPr>
          <p:spPr>
            <a:xfrm>
              <a:off x="2925147" y="0"/>
              <a:ext cx="466298" cy="461865"/>
            </a:xfrm>
            <a:prstGeom prst="rect">
              <a:avLst/>
            </a:prstGeom>
            <a:noFill/>
            <a:ln w="19050">
              <a:solidFill>
                <a:srgbClr val="1111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64" name="Rectangle 263"/>
            <p:cNvSpPr/>
            <p:nvPr/>
          </p:nvSpPr>
          <p:spPr>
            <a:xfrm>
              <a:off x="3456992" y="0"/>
              <a:ext cx="466298" cy="461865"/>
            </a:xfrm>
            <a:prstGeom prst="rect">
              <a:avLst/>
            </a:prstGeom>
            <a:noFill/>
            <a:ln w="19050">
              <a:solidFill>
                <a:srgbClr val="1111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65" name="Rectangle 264"/>
            <p:cNvSpPr/>
            <p:nvPr/>
          </p:nvSpPr>
          <p:spPr>
            <a:xfrm>
              <a:off x="3984172" y="0"/>
              <a:ext cx="466090" cy="461645"/>
            </a:xfrm>
            <a:prstGeom prst="rect">
              <a:avLst/>
            </a:prstGeom>
            <a:noFill/>
            <a:ln w="19050">
              <a:solidFill>
                <a:srgbClr val="1111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66" name="Rectangle 265"/>
            <p:cNvSpPr/>
            <p:nvPr/>
          </p:nvSpPr>
          <p:spPr>
            <a:xfrm>
              <a:off x="4511351" y="0"/>
              <a:ext cx="466090" cy="461645"/>
            </a:xfrm>
            <a:prstGeom prst="rect">
              <a:avLst/>
            </a:prstGeom>
            <a:noFill/>
            <a:ln w="19050">
              <a:solidFill>
                <a:srgbClr val="1111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67" name="Rectangle 266"/>
            <p:cNvSpPr/>
            <p:nvPr/>
          </p:nvSpPr>
          <p:spPr>
            <a:xfrm>
              <a:off x="5029200" y="0"/>
              <a:ext cx="466090" cy="461645"/>
            </a:xfrm>
            <a:prstGeom prst="rect">
              <a:avLst/>
            </a:prstGeom>
            <a:noFill/>
            <a:ln w="19050">
              <a:solidFill>
                <a:srgbClr val="1111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68" name="Rectangle 267"/>
            <p:cNvSpPr/>
            <p:nvPr/>
          </p:nvSpPr>
          <p:spPr>
            <a:xfrm>
              <a:off x="5556380" y="0"/>
              <a:ext cx="466090" cy="461645"/>
            </a:xfrm>
            <a:prstGeom prst="rect">
              <a:avLst/>
            </a:prstGeom>
            <a:noFill/>
            <a:ln w="19050">
              <a:solidFill>
                <a:srgbClr val="1111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69" name="Rectangle 268"/>
            <p:cNvSpPr/>
            <p:nvPr/>
          </p:nvSpPr>
          <p:spPr>
            <a:xfrm>
              <a:off x="6088225" y="0"/>
              <a:ext cx="466090" cy="461645"/>
            </a:xfrm>
            <a:prstGeom prst="rect">
              <a:avLst/>
            </a:prstGeom>
            <a:noFill/>
            <a:ln w="19050">
              <a:solidFill>
                <a:srgbClr val="1111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270" name="Group 269"/>
          <p:cNvGrpSpPr/>
          <p:nvPr/>
        </p:nvGrpSpPr>
        <p:grpSpPr>
          <a:xfrm>
            <a:off x="427807" y="6852620"/>
            <a:ext cx="6028810" cy="424663"/>
            <a:chOff x="0" y="0"/>
            <a:chExt cx="6554315" cy="461865"/>
          </a:xfrm>
        </p:grpSpPr>
        <p:sp>
          <p:nvSpPr>
            <p:cNvPr id="271" name="Rectangle 270"/>
            <p:cNvSpPr/>
            <p:nvPr/>
          </p:nvSpPr>
          <p:spPr>
            <a:xfrm>
              <a:off x="0" y="0"/>
              <a:ext cx="2869163" cy="461865"/>
            </a:xfrm>
            <a:prstGeom prst="rect">
              <a:avLst/>
            </a:prstGeom>
            <a:noFill/>
            <a:ln w="19050">
              <a:solidFill>
                <a:srgbClr val="1111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72" name="Rectangle 271"/>
            <p:cNvSpPr/>
            <p:nvPr/>
          </p:nvSpPr>
          <p:spPr>
            <a:xfrm>
              <a:off x="2925147" y="0"/>
              <a:ext cx="466298" cy="461865"/>
            </a:xfrm>
            <a:prstGeom prst="rect">
              <a:avLst/>
            </a:prstGeom>
            <a:noFill/>
            <a:ln w="19050">
              <a:solidFill>
                <a:srgbClr val="1111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73" name="Rectangle 272"/>
            <p:cNvSpPr/>
            <p:nvPr/>
          </p:nvSpPr>
          <p:spPr>
            <a:xfrm>
              <a:off x="3456992" y="0"/>
              <a:ext cx="466298" cy="461865"/>
            </a:xfrm>
            <a:prstGeom prst="rect">
              <a:avLst/>
            </a:prstGeom>
            <a:noFill/>
            <a:ln w="19050">
              <a:solidFill>
                <a:srgbClr val="1111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74" name="Rectangle 273"/>
            <p:cNvSpPr/>
            <p:nvPr/>
          </p:nvSpPr>
          <p:spPr>
            <a:xfrm>
              <a:off x="3984172" y="0"/>
              <a:ext cx="466090" cy="461645"/>
            </a:xfrm>
            <a:prstGeom prst="rect">
              <a:avLst/>
            </a:prstGeom>
            <a:noFill/>
            <a:ln w="19050">
              <a:solidFill>
                <a:srgbClr val="1111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75" name="Rectangle 274"/>
            <p:cNvSpPr/>
            <p:nvPr/>
          </p:nvSpPr>
          <p:spPr>
            <a:xfrm>
              <a:off x="4511351" y="0"/>
              <a:ext cx="466090" cy="461645"/>
            </a:xfrm>
            <a:prstGeom prst="rect">
              <a:avLst/>
            </a:prstGeom>
            <a:noFill/>
            <a:ln w="19050">
              <a:solidFill>
                <a:srgbClr val="1111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76" name="Rectangle 275"/>
            <p:cNvSpPr/>
            <p:nvPr/>
          </p:nvSpPr>
          <p:spPr>
            <a:xfrm>
              <a:off x="5029200" y="0"/>
              <a:ext cx="466090" cy="461645"/>
            </a:xfrm>
            <a:prstGeom prst="rect">
              <a:avLst/>
            </a:prstGeom>
            <a:noFill/>
            <a:ln w="19050">
              <a:solidFill>
                <a:srgbClr val="1111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77" name="Rectangle 276"/>
            <p:cNvSpPr/>
            <p:nvPr/>
          </p:nvSpPr>
          <p:spPr>
            <a:xfrm>
              <a:off x="5556380" y="0"/>
              <a:ext cx="466090" cy="461645"/>
            </a:xfrm>
            <a:prstGeom prst="rect">
              <a:avLst/>
            </a:prstGeom>
            <a:noFill/>
            <a:ln w="19050">
              <a:solidFill>
                <a:srgbClr val="1111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78" name="Rectangle 277"/>
            <p:cNvSpPr/>
            <p:nvPr/>
          </p:nvSpPr>
          <p:spPr>
            <a:xfrm>
              <a:off x="6088225" y="0"/>
              <a:ext cx="466090" cy="461645"/>
            </a:xfrm>
            <a:prstGeom prst="rect">
              <a:avLst/>
            </a:prstGeom>
            <a:noFill/>
            <a:ln w="19050">
              <a:solidFill>
                <a:srgbClr val="1111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279" name="Group 278"/>
          <p:cNvGrpSpPr/>
          <p:nvPr/>
        </p:nvGrpSpPr>
        <p:grpSpPr>
          <a:xfrm>
            <a:off x="427807" y="7345042"/>
            <a:ext cx="6028810" cy="424663"/>
            <a:chOff x="0" y="0"/>
            <a:chExt cx="6554315" cy="461865"/>
          </a:xfrm>
        </p:grpSpPr>
        <p:sp>
          <p:nvSpPr>
            <p:cNvPr id="280" name="Rectangle 279"/>
            <p:cNvSpPr/>
            <p:nvPr/>
          </p:nvSpPr>
          <p:spPr>
            <a:xfrm>
              <a:off x="0" y="0"/>
              <a:ext cx="2869163" cy="461865"/>
            </a:xfrm>
            <a:prstGeom prst="rect">
              <a:avLst/>
            </a:prstGeom>
            <a:noFill/>
            <a:ln w="19050">
              <a:solidFill>
                <a:srgbClr val="1111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81" name="Rectangle 280"/>
            <p:cNvSpPr/>
            <p:nvPr/>
          </p:nvSpPr>
          <p:spPr>
            <a:xfrm>
              <a:off x="2925147" y="0"/>
              <a:ext cx="466298" cy="461865"/>
            </a:xfrm>
            <a:prstGeom prst="rect">
              <a:avLst/>
            </a:prstGeom>
            <a:noFill/>
            <a:ln w="19050">
              <a:solidFill>
                <a:srgbClr val="1111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82" name="Rectangle 281"/>
            <p:cNvSpPr/>
            <p:nvPr/>
          </p:nvSpPr>
          <p:spPr>
            <a:xfrm>
              <a:off x="3456992" y="0"/>
              <a:ext cx="466298" cy="461865"/>
            </a:xfrm>
            <a:prstGeom prst="rect">
              <a:avLst/>
            </a:prstGeom>
            <a:noFill/>
            <a:ln w="19050">
              <a:solidFill>
                <a:srgbClr val="1111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83" name="Rectangle 282"/>
            <p:cNvSpPr/>
            <p:nvPr/>
          </p:nvSpPr>
          <p:spPr>
            <a:xfrm>
              <a:off x="3984172" y="0"/>
              <a:ext cx="466090" cy="461645"/>
            </a:xfrm>
            <a:prstGeom prst="rect">
              <a:avLst/>
            </a:prstGeom>
            <a:noFill/>
            <a:ln w="19050">
              <a:solidFill>
                <a:srgbClr val="1111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84" name="Rectangle 283"/>
            <p:cNvSpPr/>
            <p:nvPr/>
          </p:nvSpPr>
          <p:spPr>
            <a:xfrm>
              <a:off x="4511351" y="0"/>
              <a:ext cx="466090" cy="461645"/>
            </a:xfrm>
            <a:prstGeom prst="rect">
              <a:avLst/>
            </a:prstGeom>
            <a:noFill/>
            <a:ln w="19050">
              <a:solidFill>
                <a:srgbClr val="1111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85" name="Rectangle 284"/>
            <p:cNvSpPr/>
            <p:nvPr/>
          </p:nvSpPr>
          <p:spPr>
            <a:xfrm>
              <a:off x="5029200" y="0"/>
              <a:ext cx="466090" cy="461645"/>
            </a:xfrm>
            <a:prstGeom prst="rect">
              <a:avLst/>
            </a:prstGeom>
            <a:noFill/>
            <a:ln w="19050">
              <a:solidFill>
                <a:srgbClr val="1111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86" name="Rectangle 285"/>
            <p:cNvSpPr/>
            <p:nvPr/>
          </p:nvSpPr>
          <p:spPr>
            <a:xfrm>
              <a:off x="5556380" y="0"/>
              <a:ext cx="466090" cy="461645"/>
            </a:xfrm>
            <a:prstGeom prst="rect">
              <a:avLst/>
            </a:prstGeom>
            <a:noFill/>
            <a:ln w="19050">
              <a:solidFill>
                <a:srgbClr val="1111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87" name="Rectangle 286"/>
            <p:cNvSpPr/>
            <p:nvPr/>
          </p:nvSpPr>
          <p:spPr>
            <a:xfrm>
              <a:off x="6088225" y="0"/>
              <a:ext cx="466090" cy="461645"/>
            </a:xfrm>
            <a:prstGeom prst="rect">
              <a:avLst/>
            </a:prstGeom>
            <a:noFill/>
            <a:ln w="19050">
              <a:solidFill>
                <a:srgbClr val="1111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288" name="Group 287"/>
          <p:cNvGrpSpPr/>
          <p:nvPr/>
        </p:nvGrpSpPr>
        <p:grpSpPr>
          <a:xfrm>
            <a:off x="427222" y="7838633"/>
            <a:ext cx="6028810" cy="424663"/>
            <a:chOff x="0" y="0"/>
            <a:chExt cx="6554315" cy="461865"/>
          </a:xfrm>
        </p:grpSpPr>
        <p:sp>
          <p:nvSpPr>
            <p:cNvPr id="289" name="Rectangle 288"/>
            <p:cNvSpPr/>
            <p:nvPr/>
          </p:nvSpPr>
          <p:spPr>
            <a:xfrm>
              <a:off x="0" y="0"/>
              <a:ext cx="2869163" cy="461865"/>
            </a:xfrm>
            <a:prstGeom prst="rect">
              <a:avLst/>
            </a:prstGeom>
            <a:noFill/>
            <a:ln w="19050">
              <a:solidFill>
                <a:srgbClr val="1111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90" name="Rectangle 289"/>
            <p:cNvSpPr/>
            <p:nvPr/>
          </p:nvSpPr>
          <p:spPr>
            <a:xfrm>
              <a:off x="2925147" y="0"/>
              <a:ext cx="466298" cy="461865"/>
            </a:xfrm>
            <a:prstGeom prst="rect">
              <a:avLst/>
            </a:prstGeom>
            <a:noFill/>
            <a:ln w="19050">
              <a:solidFill>
                <a:srgbClr val="1111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91" name="Rectangle 290"/>
            <p:cNvSpPr/>
            <p:nvPr/>
          </p:nvSpPr>
          <p:spPr>
            <a:xfrm>
              <a:off x="3456992" y="0"/>
              <a:ext cx="466298" cy="461865"/>
            </a:xfrm>
            <a:prstGeom prst="rect">
              <a:avLst/>
            </a:prstGeom>
            <a:noFill/>
            <a:ln w="19050">
              <a:solidFill>
                <a:srgbClr val="1111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92" name="Rectangle 291"/>
            <p:cNvSpPr/>
            <p:nvPr/>
          </p:nvSpPr>
          <p:spPr>
            <a:xfrm>
              <a:off x="3984172" y="0"/>
              <a:ext cx="466090" cy="461645"/>
            </a:xfrm>
            <a:prstGeom prst="rect">
              <a:avLst/>
            </a:prstGeom>
            <a:noFill/>
            <a:ln w="19050">
              <a:solidFill>
                <a:srgbClr val="1111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93" name="Rectangle 292"/>
            <p:cNvSpPr/>
            <p:nvPr/>
          </p:nvSpPr>
          <p:spPr>
            <a:xfrm>
              <a:off x="4511351" y="0"/>
              <a:ext cx="466090" cy="461645"/>
            </a:xfrm>
            <a:prstGeom prst="rect">
              <a:avLst/>
            </a:prstGeom>
            <a:noFill/>
            <a:ln w="19050">
              <a:solidFill>
                <a:srgbClr val="1111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94" name="Rectangle 293"/>
            <p:cNvSpPr/>
            <p:nvPr/>
          </p:nvSpPr>
          <p:spPr>
            <a:xfrm>
              <a:off x="5029200" y="0"/>
              <a:ext cx="466090" cy="461645"/>
            </a:xfrm>
            <a:prstGeom prst="rect">
              <a:avLst/>
            </a:prstGeom>
            <a:noFill/>
            <a:ln w="19050">
              <a:solidFill>
                <a:srgbClr val="1111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95" name="Rectangle 294"/>
            <p:cNvSpPr/>
            <p:nvPr/>
          </p:nvSpPr>
          <p:spPr>
            <a:xfrm>
              <a:off x="5556380" y="0"/>
              <a:ext cx="466090" cy="461645"/>
            </a:xfrm>
            <a:prstGeom prst="rect">
              <a:avLst/>
            </a:prstGeom>
            <a:noFill/>
            <a:ln w="19050">
              <a:solidFill>
                <a:srgbClr val="1111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96" name="Rectangle 295"/>
            <p:cNvSpPr/>
            <p:nvPr/>
          </p:nvSpPr>
          <p:spPr>
            <a:xfrm>
              <a:off x="6088225" y="0"/>
              <a:ext cx="466090" cy="461645"/>
            </a:xfrm>
            <a:prstGeom prst="rect">
              <a:avLst/>
            </a:prstGeom>
            <a:noFill/>
            <a:ln w="19050">
              <a:solidFill>
                <a:srgbClr val="1111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297" name="Group 296"/>
          <p:cNvGrpSpPr/>
          <p:nvPr/>
        </p:nvGrpSpPr>
        <p:grpSpPr>
          <a:xfrm>
            <a:off x="428391" y="8331055"/>
            <a:ext cx="6028810" cy="424663"/>
            <a:chOff x="0" y="0"/>
            <a:chExt cx="6554315" cy="461865"/>
          </a:xfrm>
        </p:grpSpPr>
        <p:sp>
          <p:nvSpPr>
            <p:cNvPr id="298" name="Rectangle 297"/>
            <p:cNvSpPr/>
            <p:nvPr/>
          </p:nvSpPr>
          <p:spPr>
            <a:xfrm>
              <a:off x="0" y="0"/>
              <a:ext cx="2869163" cy="461865"/>
            </a:xfrm>
            <a:prstGeom prst="rect">
              <a:avLst/>
            </a:prstGeom>
            <a:noFill/>
            <a:ln w="19050">
              <a:solidFill>
                <a:srgbClr val="1111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99" name="Rectangle 298"/>
            <p:cNvSpPr/>
            <p:nvPr/>
          </p:nvSpPr>
          <p:spPr>
            <a:xfrm>
              <a:off x="2925147" y="0"/>
              <a:ext cx="466298" cy="461865"/>
            </a:xfrm>
            <a:prstGeom prst="rect">
              <a:avLst/>
            </a:prstGeom>
            <a:noFill/>
            <a:ln w="19050">
              <a:solidFill>
                <a:srgbClr val="1111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00" name="Rectangle 299"/>
            <p:cNvSpPr/>
            <p:nvPr/>
          </p:nvSpPr>
          <p:spPr>
            <a:xfrm>
              <a:off x="3456992" y="0"/>
              <a:ext cx="466298" cy="461865"/>
            </a:xfrm>
            <a:prstGeom prst="rect">
              <a:avLst/>
            </a:prstGeom>
            <a:noFill/>
            <a:ln w="19050">
              <a:solidFill>
                <a:srgbClr val="1111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01" name="Rectangle 300"/>
            <p:cNvSpPr/>
            <p:nvPr/>
          </p:nvSpPr>
          <p:spPr>
            <a:xfrm>
              <a:off x="3984172" y="0"/>
              <a:ext cx="466090" cy="461645"/>
            </a:xfrm>
            <a:prstGeom prst="rect">
              <a:avLst/>
            </a:prstGeom>
            <a:noFill/>
            <a:ln w="19050">
              <a:solidFill>
                <a:srgbClr val="1111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02" name="Rectangle 301"/>
            <p:cNvSpPr/>
            <p:nvPr/>
          </p:nvSpPr>
          <p:spPr>
            <a:xfrm>
              <a:off x="4511351" y="0"/>
              <a:ext cx="466090" cy="461645"/>
            </a:xfrm>
            <a:prstGeom prst="rect">
              <a:avLst/>
            </a:prstGeom>
            <a:noFill/>
            <a:ln w="19050">
              <a:solidFill>
                <a:srgbClr val="1111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03" name="Rectangle 302"/>
            <p:cNvSpPr/>
            <p:nvPr/>
          </p:nvSpPr>
          <p:spPr>
            <a:xfrm>
              <a:off x="5029200" y="0"/>
              <a:ext cx="466090" cy="461645"/>
            </a:xfrm>
            <a:prstGeom prst="rect">
              <a:avLst/>
            </a:prstGeom>
            <a:noFill/>
            <a:ln w="19050">
              <a:solidFill>
                <a:srgbClr val="1111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04" name="Rectangle 303"/>
            <p:cNvSpPr/>
            <p:nvPr/>
          </p:nvSpPr>
          <p:spPr>
            <a:xfrm>
              <a:off x="5556380" y="0"/>
              <a:ext cx="466090" cy="461645"/>
            </a:xfrm>
            <a:prstGeom prst="rect">
              <a:avLst/>
            </a:prstGeom>
            <a:noFill/>
            <a:ln w="19050">
              <a:solidFill>
                <a:srgbClr val="1111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05" name="Rectangle 304"/>
            <p:cNvSpPr/>
            <p:nvPr/>
          </p:nvSpPr>
          <p:spPr>
            <a:xfrm>
              <a:off x="6088225" y="0"/>
              <a:ext cx="466090" cy="461645"/>
            </a:xfrm>
            <a:prstGeom prst="rect">
              <a:avLst/>
            </a:prstGeom>
            <a:noFill/>
            <a:ln w="19050">
              <a:solidFill>
                <a:srgbClr val="1111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pic>
        <p:nvPicPr>
          <p:cNvPr id="2183" name="Picture 135" descr="templatelabgre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171" y="8883643"/>
            <a:ext cx="1501215" cy="42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" name="Text Box 2"/>
          <p:cNvSpPr txBox="1">
            <a:spLocks noChangeArrowheads="1"/>
          </p:cNvSpPr>
          <p:nvPr/>
        </p:nvSpPr>
        <p:spPr bwMode="auto">
          <a:xfrm>
            <a:off x="337850" y="666680"/>
            <a:ext cx="2518770" cy="1100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800">
                <a:effectLst/>
                <a:latin typeface="Open Sans Light" panose="020B03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Jacob’s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08" name="Straight Connector 307"/>
          <p:cNvCxnSpPr/>
          <p:nvPr/>
        </p:nvCxnSpPr>
        <p:spPr>
          <a:xfrm>
            <a:off x="663795" y="1575587"/>
            <a:ext cx="5791653" cy="0"/>
          </a:xfrm>
          <a:prstGeom prst="line">
            <a:avLst/>
          </a:prstGeom>
          <a:ln w="28575">
            <a:solidFill>
              <a:srgbClr val="1111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75" name="Picture 127" descr="teensim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9" y="-2230"/>
            <a:ext cx="6860420" cy="651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6" name="Picture 7" descr="teensim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0" y="9254979"/>
            <a:ext cx="6860419" cy="651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1599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</TotalTime>
  <Words>11</Words>
  <Application>Microsoft Office PowerPoint</Application>
  <PresentationFormat>A4 Paper (210x297 mm)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Times New Roman</vt:lpstr>
      <vt:lpstr>Arial</vt:lpstr>
      <vt:lpstr>Open Sans Light</vt:lpstr>
      <vt:lpstr>Calibri Light</vt:lpstr>
      <vt:lpstr>Open Sans Semibold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Guastella</dc:creator>
  <cp:lastModifiedBy>Nicholas Guastella</cp:lastModifiedBy>
  <cp:revision>5</cp:revision>
  <dcterms:created xsi:type="dcterms:W3CDTF">2023-07-14T09:46:31Z</dcterms:created>
  <dcterms:modified xsi:type="dcterms:W3CDTF">2023-07-15T09:19:49Z</dcterms:modified>
</cp:coreProperties>
</file>