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Open Sans Semibold" panose="020B0706030804020204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ounded Rectangle 171"/>
          <p:cNvSpPr/>
          <p:nvPr/>
        </p:nvSpPr>
        <p:spPr>
          <a:xfrm>
            <a:off x="420026" y="2122557"/>
            <a:ext cx="2672326" cy="414961"/>
          </a:xfrm>
          <a:prstGeom prst="roundRect">
            <a:avLst>
              <a:gd name="adj" fmla="val 50000"/>
            </a:avLst>
          </a:prstGeom>
          <a:solidFill>
            <a:srgbClr val="FBAF5D"/>
          </a:solidFill>
          <a:ln>
            <a:solidFill>
              <a:srgbClr val="FB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136399" y="2122557"/>
            <a:ext cx="417279" cy="417279"/>
          </a:xfrm>
          <a:prstGeom prst="ellipse">
            <a:avLst/>
          </a:prstGeom>
          <a:solidFill>
            <a:srgbClr val="82CA9C"/>
          </a:solidFill>
          <a:ln>
            <a:solidFill>
              <a:srgbClr val="82C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4" name="Oval 173"/>
          <p:cNvSpPr/>
          <p:nvPr/>
        </p:nvSpPr>
        <p:spPr>
          <a:xfrm>
            <a:off x="3620906" y="2122557"/>
            <a:ext cx="417279" cy="417279"/>
          </a:xfrm>
          <a:prstGeom prst="ellipse">
            <a:avLst/>
          </a:prstGeom>
          <a:solidFill>
            <a:srgbClr val="F26D7D"/>
          </a:solidFill>
          <a:ln>
            <a:solidFill>
              <a:srgbClr val="F2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5" name="Oval 174"/>
          <p:cNvSpPr/>
          <p:nvPr/>
        </p:nvSpPr>
        <p:spPr>
          <a:xfrm>
            <a:off x="4097880" y="2122557"/>
            <a:ext cx="417279" cy="417279"/>
          </a:xfrm>
          <a:prstGeom prst="ellipse">
            <a:avLst/>
          </a:prstGeom>
          <a:solidFill>
            <a:srgbClr val="00BFF3"/>
          </a:solidFill>
          <a:ln>
            <a:solidFill>
              <a:srgbClr val="00B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6" name="Oval 175"/>
          <p:cNvSpPr/>
          <p:nvPr/>
        </p:nvSpPr>
        <p:spPr>
          <a:xfrm>
            <a:off x="4582387" y="2122557"/>
            <a:ext cx="417279" cy="417279"/>
          </a:xfrm>
          <a:prstGeom prst="ellipse">
            <a:avLst/>
          </a:prstGeom>
          <a:solidFill>
            <a:srgbClr val="C1CD23"/>
          </a:solidFill>
          <a:ln>
            <a:solidFill>
              <a:srgbClr val="C1C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7" name="Oval 176"/>
          <p:cNvSpPr/>
          <p:nvPr/>
        </p:nvSpPr>
        <p:spPr>
          <a:xfrm>
            <a:off x="5062838" y="2122557"/>
            <a:ext cx="417279" cy="417279"/>
          </a:xfrm>
          <a:prstGeom prst="ellipse">
            <a:avLst/>
          </a:prstGeom>
          <a:solidFill>
            <a:srgbClr val="8781BD"/>
          </a:solidFill>
          <a:ln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8" name="Oval 177"/>
          <p:cNvSpPr/>
          <p:nvPr/>
        </p:nvSpPr>
        <p:spPr>
          <a:xfrm>
            <a:off x="5543289" y="2122557"/>
            <a:ext cx="417279" cy="417279"/>
          </a:xfrm>
          <a:prstGeom prst="ellipse">
            <a:avLst/>
          </a:prstGeom>
          <a:solidFill>
            <a:srgbClr val="C69C6D"/>
          </a:solidFill>
          <a:ln>
            <a:solidFill>
              <a:srgbClr val="C69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9" name="Oval 178"/>
          <p:cNvSpPr/>
          <p:nvPr/>
        </p:nvSpPr>
        <p:spPr>
          <a:xfrm>
            <a:off x="6024319" y="2122557"/>
            <a:ext cx="417279" cy="417279"/>
          </a:xfrm>
          <a:prstGeom prst="ellipse">
            <a:avLst/>
          </a:prstGeom>
          <a:solidFill>
            <a:srgbClr val="448CCB"/>
          </a:solidFill>
          <a:ln>
            <a:solidFill>
              <a:srgbClr val="448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0" name="Text Box 2"/>
          <p:cNvSpPr txBox="1">
            <a:spLocks noChangeArrowheads="1"/>
          </p:cNvSpPr>
          <p:nvPr/>
        </p:nvSpPr>
        <p:spPr bwMode="auto">
          <a:xfrm>
            <a:off x="0" y="1196227"/>
            <a:ext cx="6857999" cy="68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Text Box 2"/>
          <p:cNvSpPr txBox="1">
            <a:spLocks noChangeArrowheads="1"/>
          </p:cNvSpPr>
          <p:nvPr/>
        </p:nvSpPr>
        <p:spPr bwMode="auto">
          <a:xfrm>
            <a:off x="-21014" y="376535"/>
            <a:ext cx="6879014" cy="8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800" dirty="0">
                <a:solidFill>
                  <a:srgbClr val="448CCB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Liam’s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540574" y="2201956"/>
            <a:ext cx="2456732" cy="27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Text Box 2"/>
          <p:cNvSpPr txBox="1">
            <a:spLocks noChangeArrowheads="1"/>
          </p:cNvSpPr>
          <p:nvPr/>
        </p:nvSpPr>
        <p:spPr bwMode="auto">
          <a:xfrm>
            <a:off x="3026650" y="2206592"/>
            <a:ext cx="666119" cy="3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3614398" y="2208331"/>
            <a:ext cx="474655" cy="3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Text Box 2"/>
          <p:cNvSpPr txBox="1">
            <a:spLocks noChangeArrowheads="1"/>
          </p:cNvSpPr>
          <p:nvPr/>
        </p:nvSpPr>
        <p:spPr bwMode="auto">
          <a:xfrm>
            <a:off x="4074566" y="2204274"/>
            <a:ext cx="524810" cy="24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6" name="Text Box 2"/>
          <p:cNvSpPr txBox="1">
            <a:spLocks noChangeArrowheads="1"/>
          </p:cNvSpPr>
          <p:nvPr/>
        </p:nvSpPr>
        <p:spPr bwMode="auto">
          <a:xfrm>
            <a:off x="4566028" y="2206013"/>
            <a:ext cx="505952" cy="25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Text Box 2"/>
          <p:cNvSpPr txBox="1">
            <a:spLocks noChangeArrowheads="1"/>
          </p:cNvSpPr>
          <p:nvPr/>
        </p:nvSpPr>
        <p:spPr bwMode="auto">
          <a:xfrm>
            <a:off x="5095873" y="2199638"/>
            <a:ext cx="391199" cy="27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Text Box 2"/>
          <p:cNvSpPr txBox="1">
            <a:spLocks noChangeArrowheads="1"/>
          </p:cNvSpPr>
          <p:nvPr/>
        </p:nvSpPr>
        <p:spPr bwMode="auto">
          <a:xfrm>
            <a:off x="5555459" y="2207172"/>
            <a:ext cx="682716" cy="3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Text Box 2"/>
          <p:cNvSpPr txBox="1">
            <a:spLocks noChangeArrowheads="1"/>
          </p:cNvSpPr>
          <p:nvPr/>
        </p:nvSpPr>
        <p:spPr bwMode="auto">
          <a:xfrm>
            <a:off x="6014914" y="2203115"/>
            <a:ext cx="472337" cy="27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43" y="9229923"/>
            <a:ext cx="1489455" cy="4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1" name="Group 190"/>
          <p:cNvGrpSpPr/>
          <p:nvPr/>
        </p:nvGrpSpPr>
        <p:grpSpPr>
          <a:xfrm>
            <a:off x="422924" y="2600110"/>
            <a:ext cx="6022152" cy="417279"/>
            <a:chOff x="0" y="0"/>
            <a:chExt cx="6598311" cy="457200"/>
          </a:xfrm>
        </p:grpSpPr>
        <p:sp>
          <p:nvSpPr>
            <p:cNvPr id="192" name="Rounded Rectangle 191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4" name="Oval 193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6" name="Oval 195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7" name="Oval 196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8" name="Oval 197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9" name="Oval 198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22344" y="3085197"/>
            <a:ext cx="6022152" cy="417279"/>
            <a:chOff x="0" y="0"/>
            <a:chExt cx="6598311" cy="457200"/>
          </a:xfrm>
        </p:grpSpPr>
        <p:sp>
          <p:nvSpPr>
            <p:cNvPr id="201" name="Rounded Rectangle 200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3" name="Oval 202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4" name="Oval 203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6" name="Oval 205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7" name="Oval 206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8" name="Oval 207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22344" y="3581296"/>
            <a:ext cx="6022152" cy="417279"/>
            <a:chOff x="0" y="0"/>
            <a:chExt cx="6598311" cy="457200"/>
          </a:xfrm>
        </p:grpSpPr>
        <p:sp>
          <p:nvSpPr>
            <p:cNvPr id="210" name="Rounded Rectangle 209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2" name="Oval 211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3" name="Oval 212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4" name="Oval 213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5" name="Oval 214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6" name="Oval 215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22924" y="4066383"/>
            <a:ext cx="6022152" cy="417279"/>
            <a:chOff x="0" y="0"/>
            <a:chExt cx="6598311" cy="457200"/>
          </a:xfrm>
        </p:grpSpPr>
        <p:sp>
          <p:nvSpPr>
            <p:cNvPr id="219" name="Rounded Rectangle 218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1" name="Oval 220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2" name="Oval 221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3" name="Oval 222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4" name="Oval 223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5" name="Oval 224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6" name="Oval 225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22924" y="4560743"/>
            <a:ext cx="6022152" cy="417279"/>
            <a:chOff x="0" y="0"/>
            <a:chExt cx="6598311" cy="457200"/>
          </a:xfrm>
        </p:grpSpPr>
        <p:sp>
          <p:nvSpPr>
            <p:cNvPr id="228" name="Rounded Rectangle 227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0" name="Oval 229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1" name="Oval 230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2" name="Oval 231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3" name="Oval 232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21765" y="5045830"/>
            <a:ext cx="6022152" cy="417279"/>
            <a:chOff x="0" y="0"/>
            <a:chExt cx="6598311" cy="457200"/>
          </a:xfrm>
        </p:grpSpPr>
        <p:sp>
          <p:nvSpPr>
            <p:cNvPr id="237" name="Rounded Rectangle 236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9" name="Oval 238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0" name="Oval 239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2" name="Oval 241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3" name="Oval 242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4" name="Oval 243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21765" y="5541929"/>
            <a:ext cx="6022152" cy="417279"/>
            <a:chOff x="0" y="0"/>
            <a:chExt cx="6598311" cy="457200"/>
          </a:xfrm>
        </p:grpSpPr>
        <p:sp>
          <p:nvSpPr>
            <p:cNvPr id="246" name="Rounded Rectangle 245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1" name="Oval 250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3" name="Oval 252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23504" y="6027016"/>
            <a:ext cx="6022152" cy="417279"/>
            <a:chOff x="0" y="0"/>
            <a:chExt cx="6598311" cy="457200"/>
          </a:xfrm>
        </p:grpSpPr>
        <p:sp>
          <p:nvSpPr>
            <p:cNvPr id="255" name="Rounded Rectangle 254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8" name="Oval 257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9" name="Oval 258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0" name="Oval 259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1" name="Oval 260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2" name="Oval 261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1765" y="6519637"/>
            <a:ext cx="6022152" cy="417279"/>
            <a:chOff x="0" y="0"/>
            <a:chExt cx="6598311" cy="457200"/>
          </a:xfrm>
        </p:grpSpPr>
        <p:sp>
          <p:nvSpPr>
            <p:cNvPr id="264" name="Rounded Rectangle 263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6" name="Oval 265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7" name="Oval 266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8" name="Oval 267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9" name="Oval 268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0" name="Oval 269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1" name="Oval 270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22344" y="7013997"/>
            <a:ext cx="6022152" cy="417279"/>
            <a:chOff x="0" y="0"/>
            <a:chExt cx="6598311" cy="457200"/>
          </a:xfrm>
        </p:grpSpPr>
        <p:sp>
          <p:nvSpPr>
            <p:cNvPr id="273" name="Rounded Rectangle 272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5" name="Oval 274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6" name="Oval 275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7" name="Oval 276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8" name="Oval 277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9" name="Oval 278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0" name="Oval 279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21765" y="7499084"/>
            <a:ext cx="6022152" cy="417279"/>
            <a:chOff x="0" y="0"/>
            <a:chExt cx="6598311" cy="457200"/>
          </a:xfrm>
        </p:grpSpPr>
        <p:sp>
          <p:nvSpPr>
            <p:cNvPr id="282" name="Rounded Rectangle 281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4" name="Oval 283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5" name="Oval 284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6" name="Oval 285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7" name="Oval 286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8" name="Oval 287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9" name="Oval 288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421765" y="7995183"/>
            <a:ext cx="6022152" cy="417279"/>
            <a:chOff x="0" y="0"/>
            <a:chExt cx="6598311" cy="457200"/>
          </a:xfrm>
        </p:grpSpPr>
        <p:sp>
          <p:nvSpPr>
            <p:cNvPr id="291" name="Rounded Rectangle 290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3" name="Oval 292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4" name="Oval 293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5" name="Oval 294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6" name="Oval 295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7" name="Oval 296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8" name="Oval 297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424083" y="8480270"/>
            <a:ext cx="6022152" cy="417279"/>
            <a:chOff x="0" y="0"/>
            <a:chExt cx="6598311" cy="457200"/>
          </a:xfrm>
        </p:grpSpPr>
        <p:sp>
          <p:nvSpPr>
            <p:cNvPr id="300" name="Rounded Rectangle 299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solidFill>
              <a:srgbClr val="FFEBD5"/>
            </a:solidFill>
            <a:ln w="19050">
              <a:solidFill>
                <a:srgbClr val="FB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solidFill>
              <a:srgbClr val="E9FFF1"/>
            </a:solidFill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2" name="Oval 301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solidFill>
              <a:srgbClr val="F7D8DC"/>
            </a:solidFill>
            <a:ln w="19050">
              <a:solidFill>
                <a:srgbClr val="F2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3" name="Oval 302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solidFill>
              <a:srgbClr val="D5F4FC"/>
            </a:solidFill>
            <a:ln w="190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4" name="Oval 303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solidFill>
              <a:srgbClr val="F5F8D2"/>
            </a:solidFill>
            <a:ln w="19050">
              <a:solidFill>
                <a:srgbClr val="C1C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5" name="Oval 304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solidFill>
              <a:srgbClr val="E9E7FE"/>
            </a:solidFill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6" name="Oval 305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solidFill>
              <a:srgbClr val="FAEFE2"/>
            </a:solidFill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7" name="Oval 306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solidFill>
              <a:srgbClr val="E2F1FF"/>
            </a:solidFill>
            <a:ln w="19050">
              <a:solidFill>
                <a:srgbClr val="448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08" name="Rounded Rectangle 307"/>
          <p:cNvSpPr/>
          <p:nvPr/>
        </p:nvSpPr>
        <p:spPr>
          <a:xfrm>
            <a:off x="-167142" y="837391"/>
            <a:ext cx="2249251" cy="2167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9" name="Rounded Rectangle 308"/>
          <p:cNvSpPr/>
          <p:nvPr/>
        </p:nvSpPr>
        <p:spPr>
          <a:xfrm>
            <a:off x="4835942" y="835367"/>
            <a:ext cx="2249251" cy="2167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139"/>
          <p:cNvSpPr>
            <a:spLocks noChangeArrowheads="1"/>
          </p:cNvSpPr>
          <p:nvPr/>
        </p:nvSpPr>
        <p:spPr bwMode="auto">
          <a:xfrm>
            <a:off x="-21015" y="250016"/>
            <a:ext cx="6259190" cy="41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</Words>
  <Application>Microsoft Office PowerPoint</Application>
  <PresentationFormat>A4 Paper (210x297 mm)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Open Sans Semibold</vt:lpstr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2023-07-14T09:46:31Z</dcterms:created>
  <dcterms:modified xsi:type="dcterms:W3CDTF">2023-07-15T09:20:41Z</dcterms:modified>
</cp:coreProperties>
</file>