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redoka One" panose="02000000000000000000" pitchFamily="2" charset="0"/>
      <p:regular r:id="rId7"/>
    </p:embeddedFont>
    <p:embeddedFont>
      <p:font typeface="Montserrat" pitchFamily="2" charset="0"/>
      <p:regular r:id="rId8"/>
      <p:bold r:id="rId9"/>
      <p:italic r:id="rId10"/>
      <p:boldItalic r:id="rId11"/>
    </p:embeddedFont>
    <p:embeddedFont>
      <p:font typeface="Montserrat Light" pitchFamily="2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45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10D5846-CF16-3858-5071-5C986A4499DF}"/>
              </a:ext>
            </a:extLst>
          </p:cNvPr>
          <p:cNvGrpSpPr/>
          <p:nvPr/>
        </p:nvGrpSpPr>
        <p:grpSpPr>
          <a:xfrm>
            <a:off x="756000" y="417450"/>
            <a:ext cx="9448950" cy="28329067"/>
            <a:chOff x="756000" y="417450"/>
            <a:chExt cx="9448950" cy="28329067"/>
          </a:xfrm>
        </p:grpSpPr>
        <p:grpSp>
          <p:nvGrpSpPr>
            <p:cNvPr id="2" name="Group 2"/>
            <p:cNvGrpSpPr/>
            <p:nvPr/>
          </p:nvGrpSpPr>
          <p:grpSpPr>
            <a:xfrm>
              <a:off x="756000" y="5258961"/>
              <a:ext cx="9180000" cy="23487556"/>
              <a:chOff x="0" y="0"/>
              <a:chExt cx="3289905" cy="841741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289905" cy="8417410"/>
              </a:xfrm>
              <a:custGeom>
                <a:avLst/>
                <a:gdLst/>
                <a:ahLst/>
                <a:cxnLst/>
                <a:rect l="l" t="t" r="r" b="b"/>
                <a:pathLst>
                  <a:path w="3289905" h="8417410">
                    <a:moveTo>
                      <a:pt x="31204" y="0"/>
                    </a:moveTo>
                    <a:lnTo>
                      <a:pt x="3258701" y="0"/>
                    </a:lnTo>
                    <a:cubicBezTo>
                      <a:pt x="3266977" y="0"/>
                      <a:pt x="3274913" y="3288"/>
                      <a:pt x="3280765" y="9139"/>
                    </a:cubicBezTo>
                    <a:cubicBezTo>
                      <a:pt x="3286617" y="14991"/>
                      <a:pt x="3289905" y="22928"/>
                      <a:pt x="3289905" y="31204"/>
                    </a:cubicBezTo>
                    <a:lnTo>
                      <a:pt x="3289905" y="8386207"/>
                    </a:lnTo>
                    <a:cubicBezTo>
                      <a:pt x="3289905" y="8394482"/>
                      <a:pt x="3286617" y="8402419"/>
                      <a:pt x="3280765" y="8408270"/>
                    </a:cubicBezTo>
                    <a:cubicBezTo>
                      <a:pt x="3274913" y="8414123"/>
                      <a:pt x="3266977" y="8417410"/>
                      <a:pt x="3258701" y="8417410"/>
                    </a:cubicBezTo>
                    <a:lnTo>
                      <a:pt x="31204" y="8417410"/>
                    </a:lnTo>
                    <a:cubicBezTo>
                      <a:pt x="22928" y="8417410"/>
                      <a:pt x="14991" y="8414123"/>
                      <a:pt x="9139" y="8408270"/>
                    </a:cubicBezTo>
                    <a:cubicBezTo>
                      <a:pt x="3288" y="8402419"/>
                      <a:pt x="0" y="8394482"/>
                      <a:pt x="0" y="8386207"/>
                    </a:cubicBezTo>
                    <a:lnTo>
                      <a:pt x="0" y="31204"/>
                    </a:lnTo>
                    <a:cubicBezTo>
                      <a:pt x="0" y="22928"/>
                      <a:pt x="3288" y="14991"/>
                      <a:pt x="9139" y="9139"/>
                    </a:cubicBezTo>
                    <a:cubicBezTo>
                      <a:pt x="14991" y="3288"/>
                      <a:pt x="22928" y="0"/>
                      <a:pt x="31204" y="0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2"/>
                  </a:lnSpc>
                </a:pPr>
                <a:endParaRPr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7727573" y="5698046"/>
              <a:ext cx="1799907" cy="447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50"/>
                </a:lnSpc>
              </a:pPr>
              <a:r>
                <a:rPr lang="en-US" sz="1250" b="1" spc="125" dirty="0">
                  <a:solidFill>
                    <a:srgbClr val="414042"/>
                  </a:solidFill>
                  <a:latin typeface="Montserrat" pitchFamily="2" charset="0"/>
                </a:rPr>
                <a:t>GREEN LIGHT </a:t>
              </a:r>
            </a:p>
            <a:p>
              <a:pPr>
                <a:lnSpc>
                  <a:spcPts val="1750"/>
                </a:lnSpc>
              </a:pPr>
              <a:r>
                <a:rPr lang="en-US" sz="1250" b="1" i="1" spc="125" dirty="0">
                  <a:solidFill>
                    <a:srgbClr val="414042"/>
                  </a:solidFill>
                  <a:latin typeface="Montserrat" pitchFamily="2" charset="0"/>
                </a:rPr>
                <a:t>KEEP GOING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722834" y="6175540"/>
              <a:ext cx="1820402" cy="351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lang="en-US" sz="1061" spc="106">
                  <a:solidFill>
                    <a:srgbClr val="414042"/>
                  </a:solidFill>
                  <a:latin typeface="Montserrat Light"/>
                </a:rPr>
                <a:t>Take a break. Wait for the signal to go again!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7085443" y="5703491"/>
              <a:ext cx="441516" cy="441516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BF63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7982" tIns="47982" rIns="47982" bIns="47982" rtlCol="0" anchor="ctr"/>
              <a:lstStyle/>
              <a:p>
                <a:pPr algn="ctr">
                  <a:lnSpc>
                    <a:spcPts val="2162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302046" y="5702147"/>
              <a:ext cx="446892" cy="446892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0160"/>
                <a:ext cx="6329680" cy="6329680"/>
              </a:xfrm>
              <a:custGeom>
                <a:avLst/>
                <a:gdLst/>
                <a:ahLst/>
                <a:cxnLst/>
                <a:rect l="l" t="t" r="r" b="b"/>
                <a:pathLst>
                  <a:path w="6329680" h="6329680">
                    <a:moveTo>
                      <a:pt x="3164840" y="6329680"/>
                    </a:moveTo>
                    <a:cubicBezTo>
                      <a:pt x="2319020" y="6329680"/>
                      <a:pt x="1524000" y="6000750"/>
                      <a:pt x="927100" y="5402580"/>
                    </a:cubicBezTo>
                    <a:cubicBezTo>
                      <a:pt x="328930" y="4804410"/>
                      <a:pt x="0" y="4009390"/>
                      <a:pt x="0" y="3164840"/>
                    </a:cubicBezTo>
                    <a:cubicBezTo>
                      <a:pt x="0" y="2319020"/>
                      <a:pt x="328930" y="1524000"/>
                      <a:pt x="927100" y="927100"/>
                    </a:cubicBezTo>
                    <a:cubicBezTo>
                      <a:pt x="1525270" y="328930"/>
                      <a:pt x="2320290" y="0"/>
                      <a:pt x="3164840" y="0"/>
                    </a:cubicBezTo>
                    <a:cubicBezTo>
                      <a:pt x="4010660" y="0"/>
                      <a:pt x="4805680" y="328930"/>
                      <a:pt x="5402580" y="927100"/>
                    </a:cubicBezTo>
                    <a:cubicBezTo>
                      <a:pt x="6000750" y="1525270"/>
                      <a:pt x="6329680" y="2320290"/>
                      <a:pt x="6329680" y="3164840"/>
                    </a:cubicBezTo>
                    <a:cubicBezTo>
                      <a:pt x="6329680" y="4010660"/>
                      <a:pt x="6000750" y="4805680"/>
                      <a:pt x="5402580" y="5402580"/>
                    </a:cubicBezTo>
                    <a:cubicBezTo>
                      <a:pt x="4805680" y="6000750"/>
                      <a:pt x="4010660" y="6329680"/>
                      <a:pt x="3164840" y="6329680"/>
                    </a:cubicBezTo>
                    <a:close/>
                    <a:moveTo>
                      <a:pt x="3164840" y="254000"/>
                    </a:moveTo>
                    <a:cubicBezTo>
                      <a:pt x="2387600" y="254000"/>
                      <a:pt x="1656080" y="556260"/>
                      <a:pt x="1106170" y="1106170"/>
                    </a:cubicBezTo>
                    <a:cubicBezTo>
                      <a:pt x="556260" y="1656080"/>
                      <a:pt x="254000" y="2387600"/>
                      <a:pt x="254000" y="3164840"/>
                    </a:cubicBezTo>
                    <a:cubicBezTo>
                      <a:pt x="254000" y="3942080"/>
                      <a:pt x="556260" y="4673600"/>
                      <a:pt x="1106170" y="5223510"/>
                    </a:cubicBezTo>
                    <a:cubicBezTo>
                      <a:pt x="1656080" y="5773420"/>
                      <a:pt x="2387600" y="6075680"/>
                      <a:pt x="3164840" y="6075680"/>
                    </a:cubicBezTo>
                    <a:cubicBezTo>
                      <a:pt x="3942080" y="6075680"/>
                      <a:pt x="4673600" y="5773420"/>
                      <a:pt x="5223510" y="5223510"/>
                    </a:cubicBezTo>
                    <a:cubicBezTo>
                      <a:pt x="5773420" y="4673600"/>
                      <a:pt x="6075680" y="3942080"/>
                      <a:pt x="6075680" y="3164840"/>
                    </a:cubicBezTo>
                    <a:cubicBezTo>
                      <a:pt x="6075680" y="2387600"/>
                      <a:pt x="5773420" y="1656080"/>
                      <a:pt x="5223510" y="1106170"/>
                    </a:cubicBezTo>
                    <a:cubicBezTo>
                      <a:pt x="4673600" y="556260"/>
                      <a:pt x="3942080" y="254000"/>
                      <a:pt x="3164840" y="254000"/>
                    </a:cubicBezTo>
                    <a:close/>
                  </a:path>
                </a:pathLst>
              </a:custGeom>
              <a:solidFill>
                <a:srgbClr val="FF1F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942125" y="5699390"/>
              <a:ext cx="1820402" cy="447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50"/>
                </a:lnSpc>
              </a:pPr>
              <a:r>
                <a:rPr lang="en-US" sz="1250" b="1" spc="125" dirty="0">
                  <a:solidFill>
                    <a:srgbClr val="414042"/>
                  </a:solidFill>
                  <a:latin typeface="Montserrat" pitchFamily="2" charset="0"/>
                </a:rPr>
                <a:t>RED LIGHT </a:t>
              </a:r>
            </a:p>
            <a:p>
              <a:pPr>
                <a:lnSpc>
                  <a:spcPts val="1750"/>
                </a:lnSpc>
              </a:pPr>
              <a:r>
                <a:rPr lang="en-US" sz="1250" b="1" i="1" spc="125" dirty="0">
                  <a:solidFill>
                    <a:srgbClr val="414042"/>
                  </a:solidFill>
                  <a:latin typeface="Montserrat" pitchFamily="2" charset="0"/>
                </a:rPr>
                <a:t>STOP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942125" y="6176884"/>
              <a:ext cx="1820402" cy="351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lang="en-US" sz="1061" spc="106" dirty="0">
                  <a:solidFill>
                    <a:srgbClr val="414042"/>
                  </a:solidFill>
                  <a:latin typeface="Montserrat Light"/>
                </a:rPr>
                <a:t>Take a break. Wait for the signal to go again!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302046" y="5702147"/>
              <a:ext cx="441516" cy="441516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7982" tIns="47982" rIns="47982" bIns="47982" rtlCol="0" anchor="ctr"/>
              <a:lstStyle/>
              <a:p>
                <a:pPr algn="ctr">
                  <a:lnSpc>
                    <a:spcPts val="2162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4821334" y="5704849"/>
              <a:ext cx="1820402" cy="447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50"/>
                </a:lnSpc>
              </a:pPr>
              <a:r>
                <a:rPr lang="en-US" sz="1250" b="1" spc="125" dirty="0">
                  <a:solidFill>
                    <a:srgbClr val="414042"/>
                  </a:solidFill>
                  <a:latin typeface="Montserrat" pitchFamily="2" charset="0"/>
                </a:rPr>
                <a:t>YELLOW LIGHT </a:t>
              </a:r>
            </a:p>
            <a:p>
              <a:pPr>
                <a:lnSpc>
                  <a:spcPts val="1750"/>
                </a:lnSpc>
              </a:pPr>
              <a:r>
                <a:rPr lang="en-US" sz="1250" b="1" i="1" spc="125" dirty="0">
                  <a:solidFill>
                    <a:srgbClr val="414042"/>
                  </a:solidFill>
                  <a:latin typeface="Montserrat" pitchFamily="2" charset="0"/>
                </a:rPr>
                <a:t>SLOW DOWN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821334" y="6182343"/>
              <a:ext cx="1820402" cy="351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lang="en-US" sz="1061" spc="106">
                  <a:solidFill>
                    <a:srgbClr val="414042"/>
                  </a:solidFill>
                  <a:latin typeface="Montserrat Light"/>
                </a:rPr>
                <a:t>Deep breaths. Think about your choices!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4206234" y="5696688"/>
              <a:ext cx="441516" cy="441516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7982" tIns="47982" rIns="47982" bIns="47982" rtlCol="0" anchor="ctr"/>
              <a:lstStyle/>
              <a:p>
                <a:pPr algn="ctr">
                  <a:lnSpc>
                    <a:spcPts val="2162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151719" y="2254475"/>
              <a:ext cx="8541845" cy="440246"/>
              <a:chOff x="0" y="0"/>
              <a:chExt cx="11389127" cy="586995"/>
            </a:xfrm>
          </p:grpSpPr>
          <p:grpSp>
            <p:nvGrpSpPr>
              <p:cNvPr id="23" name="Group 23"/>
              <p:cNvGrpSpPr>
                <a:grpSpLocks noChangeAspect="1"/>
              </p:cNvGrpSpPr>
              <p:nvPr/>
            </p:nvGrpSpPr>
            <p:grpSpPr>
              <a:xfrm>
                <a:off x="3391537" y="0"/>
                <a:ext cx="586995" cy="586995"/>
                <a:chOff x="0" y="0"/>
                <a:chExt cx="6350000" cy="63500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25" name="Group 25"/>
              <p:cNvGrpSpPr>
                <a:grpSpLocks noChangeAspect="1"/>
              </p:cNvGrpSpPr>
              <p:nvPr/>
            </p:nvGrpSpPr>
            <p:grpSpPr>
              <a:xfrm>
                <a:off x="4626636" y="0"/>
                <a:ext cx="586995" cy="586995"/>
                <a:chOff x="0" y="0"/>
                <a:chExt cx="6350000" cy="6350000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27" name="Group 27"/>
              <p:cNvGrpSpPr>
                <a:grpSpLocks noChangeAspect="1"/>
              </p:cNvGrpSpPr>
              <p:nvPr/>
            </p:nvGrpSpPr>
            <p:grpSpPr>
              <a:xfrm>
                <a:off x="5861735" y="0"/>
                <a:ext cx="586995" cy="586995"/>
                <a:chOff x="0" y="0"/>
                <a:chExt cx="6350000" cy="6350000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29" name="Group 29"/>
              <p:cNvGrpSpPr>
                <a:grpSpLocks noChangeAspect="1"/>
              </p:cNvGrpSpPr>
              <p:nvPr/>
            </p:nvGrpSpPr>
            <p:grpSpPr>
              <a:xfrm>
                <a:off x="7096834" y="0"/>
                <a:ext cx="586995" cy="586995"/>
                <a:chOff x="0" y="0"/>
                <a:chExt cx="6350000" cy="6350000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31" name="Group 31"/>
              <p:cNvGrpSpPr>
                <a:grpSpLocks noChangeAspect="1"/>
              </p:cNvGrpSpPr>
              <p:nvPr/>
            </p:nvGrpSpPr>
            <p:grpSpPr>
              <a:xfrm>
                <a:off x="8331933" y="0"/>
                <a:ext cx="586995" cy="586995"/>
                <a:chOff x="0" y="0"/>
                <a:chExt cx="6350000" cy="6350000"/>
              </a:xfrm>
            </p:grpSpPr>
            <p:sp>
              <p:nvSpPr>
                <p:cNvPr id="32" name="Freeform 32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33" name="Group 33"/>
              <p:cNvGrpSpPr>
                <a:grpSpLocks noChangeAspect="1"/>
              </p:cNvGrpSpPr>
              <p:nvPr/>
            </p:nvGrpSpPr>
            <p:grpSpPr>
              <a:xfrm>
                <a:off x="9567032" y="0"/>
                <a:ext cx="586995" cy="586995"/>
                <a:chOff x="0" y="0"/>
                <a:chExt cx="6350000" cy="6350000"/>
              </a:xfrm>
            </p:grpSpPr>
            <p:sp>
              <p:nvSpPr>
                <p:cNvPr id="34" name="Freeform 34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35" name="Group 35"/>
              <p:cNvGrpSpPr>
                <a:grpSpLocks noChangeAspect="1"/>
              </p:cNvGrpSpPr>
              <p:nvPr/>
            </p:nvGrpSpPr>
            <p:grpSpPr>
              <a:xfrm>
                <a:off x="10802131" y="0"/>
                <a:ext cx="586995" cy="586995"/>
                <a:chOff x="0" y="0"/>
                <a:chExt cx="6350000" cy="6350000"/>
              </a:xfrm>
            </p:grpSpPr>
            <p:sp>
              <p:nvSpPr>
                <p:cNvPr id="36" name="Freeform 36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sp>
            <p:nvSpPr>
              <p:cNvPr id="37" name="TextBox 37"/>
              <p:cNvSpPr txBox="1"/>
              <p:nvPr/>
            </p:nvSpPr>
            <p:spPr>
              <a:xfrm>
                <a:off x="0" y="234053"/>
                <a:ext cx="2582437" cy="2674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702"/>
                  </a:lnSpc>
                </a:pPr>
                <a:r>
                  <a:rPr lang="en-US" sz="1216" spc="121">
                    <a:solidFill>
                      <a:srgbClr val="000000"/>
                    </a:solidFill>
                    <a:latin typeface="Montserrat Light"/>
                  </a:rPr>
                  <a:t>Name 1</a:t>
                </a: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151719" y="2802502"/>
              <a:ext cx="8541845" cy="440246"/>
              <a:chOff x="0" y="0"/>
              <a:chExt cx="11389127" cy="586995"/>
            </a:xfrm>
          </p:grpSpPr>
          <p:grpSp>
            <p:nvGrpSpPr>
              <p:cNvPr id="39" name="Group 39"/>
              <p:cNvGrpSpPr>
                <a:grpSpLocks noChangeAspect="1"/>
              </p:cNvGrpSpPr>
              <p:nvPr/>
            </p:nvGrpSpPr>
            <p:grpSpPr>
              <a:xfrm>
                <a:off x="3391537" y="0"/>
                <a:ext cx="586995" cy="586995"/>
                <a:chOff x="0" y="0"/>
                <a:chExt cx="6350000" cy="6350000"/>
              </a:xfrm>
            </p:grpSpPr>
            <p:sp>
              <p:nvSpPr>
                <p:cNvPr id="40" name="Freeform 40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41" name="Group 41"/>
              <p:cNvGrpSpPr>
                <a:grpSpLocks noChangeAspect="1"/>
              </p:cNvGrpSpPr>
              <p:nvPr/>
            </p:nvGrpSpPr>
            <p:grpSpPr>
              <a:xfrm>
                <a:off x="4626636" y="0"/>
                <a:ext cx="586995" cy="586995"/>
                <a:chOff x="0" y="0"/>
                <a:chExt cx="6350000" cy="6350000"/>
              </a:xfrm>
            </p:grpSpPr>
            <p:sp>
              <p:nvSpPr>
                <p:cNvPr id="42" name="Freeform 42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43" name="Group 43"/>
              <p:cNvGrpSpPr>
                <a:grpSpLocks noChangeAspect="1"/>
              </p:cNvGrpSpPr>
              <p:nvPr/>
            </p:nvGrpSpPr>
            <p:grpSpPr>
              <a:xfrm>
                <a:off x="5861735" y="0"/>
                <a:ext cx="586995" cy="586995"/>
                <a:chOff x="0" y="0"/>
                <a:chExt cx="6350000" cy="6350000"/>
              </a:xfrm>
            </p:grpSpPr>
            <p:sp>
              <p:nvSpPr>
                <p:cNvPr id="44" name="Freeform 44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45" name="Group 45"/>
              <p:cNvGrpSpPr>
                <a:grpSpLocks noChangeAspect="1"/>
              </p:cNvGrpSpPr>
              <p:nvPr/>
            </p:nvGrpSpPr>
            <p:grpSpPr>
              <a:xfrm>
                <a:off x="7096834" y="0"/>
                <a:ext cx="586995" cy="586995"/>
                <a:chOff x="0" y="0"/>
                <a:chExt cx="6350000" cy="6350000"/>
              </a:xfrm>
            </p:grpSpPr>
            <p:sp>
              <p:nvSpPr>
                <p:cNvPr id="46" name="Freeform 46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47" name="Group 47"/>
              <p:cNvGrpSpPr>
                <a:grpSpLocks noChangeAspect="1"/>
              </p:cNvGrpSpPr>
              <p:nvPr/>
            </p:nvGrpSpPr>
            <p:grpSpPr>
              <a:xfrm>
                <a:off x="8331933" y="0"/>
                <a:ext cx="586995" cy="586995"/>
                <a:chOff x="0" y="0"/>
                <a:chExt cx="6350000" cy="6350000"/>
              </a:xfrm>
            </p:grpSpPr>
            <p:sp>
              <p:nvSpPr>
                <p:cNvPr id="48" name="Freeform 48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49" name="Group 49"/>
              <p:cNvGrpSpPr>
                <a:grpSpLocks noChangeAspect="1"/>
              </p:cNvGrpSpPr>
              <p:nvPr/>
            </p:nvGrpSpPr>
            <p:grpSpPr>
              <a:xfrm>
                <a:off x="9567032" y="0"/>
                <a:ext cx="586995" cy="586995"/>
                <a:chOff x="0" y="0"/>
                <a:chExt cx="6350000" cy="6350000"/>
              </a:xfrm>
            </p:grpSpPr>
            <p:sp>
              <p:nvSpPr>
                <p:cNvPr id="50" name="Freeform 50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51" name="Group 51"/>
              <p:cNvGrpSpPr>
                <a:grpSpLocks noChangeAspect="1"/>
              </p:cNvGrpSpPr>
              <p:nvPr/>
            </p:nvGrpSpPr>
            <p:grpSpPr>
              <a:xfrm>
                <a:off x="10802131" y="0"/>
                <a:ext cx="586995" cy="586995"/>
                <a:chOff x="0" y="0"/>
                <a:chExt cx="6350000" cy="6350000"/>
              </a:xfrm>
            </p:grpSpPr>
            <p:sp>
              <p:nvSpPr>
                <p:cNvPr id="52" name="Freeform 52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sp>
            <p:nvSpPr>
              <p:cNvPr id="53" name="TextBox 53"/>
              <p:cNvSpPr txBox="1"/>
              <p:nvPr/>
            </p:nvSpPr>
            <p:spPr>
              <a:xfrm>
                <a:off x="0" y="259624"/>
                <a:ext cx="2582437" cy="2674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2"/>
                  </a:lnSpc>
                </a:pPr>
                <a:r>
                  <a:rPr lang="en-US" sz="1216" spc="121">
                    <a:solidFill>
                      <a:srgbClr val="000000"/>
                    </a:solidFill>
                    <a:latin typeface="Montserrat Light"/>
                  </a:rPr>
                  <a:t>Name 2</a:t>
                </a: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1151719" y="3350529"/>
              <a:ext cx="8541845" cy="440246"/>
              <a:chOff x="0" y="0"/>
              <a:chExt cx="11389127" cy="586995"/>
            </a:xfrm>
          </p:grpSpPr>
          <p:grpSp>
            <p:nvGrpSpPr>
              <p:cNvPr id="55" name="Group 55"/>
              <p:cNvGrpSpPr>
                <a:grpSpLocks noChangeAspect="1"/>
              </p:cNvGrpSpPr>
              <p:nvPr/>
            </p:nvGrpSpPr>
            <p:grpSpPr>
              <a:xfrm>
                <a:off x="3391537" y="0"/>
                <a:ext cx="586995" cy="586995"/>
                <a:chOff x="0" y="0"/>
                <a:chExt cx="6350000" cy="6350000"/>
              </a:xfrm>
            </p:grpSpPr>
            <p:sp>
              <p:nvSpPr>
                <p:cNvPr id="56" name="Freeform 56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57" name="Group 57"/>
              <p:cNvGrpSpPr>
                <a:grpSpLocks noChangeAspect="1"/>
              </p:cNvGrpSpPr>
              <p:nvPr/>
            </p:nvGrpSpPr>
            <p:grpSpPr>
              <a:xfrm>
                <a:off x="4626636" y="0"/>
                <a:ext cx="586995" cy="586995"/>
                <a:chOff x="0" y="0"/>
                <a:chExt cx="6350000" cy="6350000"/>
              </a:xfrm>
            </p:grpSpPr>
            <p:sp>
              <p:nvSpPr>
                <p:cNvPr id="58" name="Freeform 58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59" name="Group 59"/>
              <p:cNvGrpSpPr>
                <a:grpSpLocks noChangeAspect="1"/>
              </p:cNvGrpSpPr>
              <p:nvPr/>
            </p:nvGrpSpPr>
            <p:grpSpPr>
              <a:xfrm>
                <a:off x="5861735" y="0"/>
                <a:ext cx="586995" cy="586995"/>
                <a:chOff x="0" y="0"/>
                <a:chExt cx="6350000" cy="6350000"/>
              </a:xfrm>
            </p:grpSpPr>
            <p:sp>
              <p:nvSpPr>
                <p:cNvPr id="60" name="Freeform 60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61" name="Group 61"/>
              <p:cNvGrpSpPr>
                <a:grpSpLocks noChangeAspect="1"/>
              </p:cNvGrpSpPr>
              <p:nvPr/>
            </p:nvGrpSpPr>
            <p:grpSpPr>
              <a:xfrm>
                <a:off x="7096834" y="0"/>
                <a:ext cx="586995" cy="586995"/>
                <a:chOff x="0" y="0"/>
                <a:chExt cx="6350000" cy="6350000"/>
              </a:xfrm>
            </p:grpSpPr>
            <p:sp>
              <p:nvSpPr>
                <p:cNvPr id="62" name="Freeform 62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63" name="Group 63"/>
              <p:cNvGrpSpPr>
                <a:grpSpLocks noChangeAspect="1"/>
              </p:cNvGrpSpPr>
              <p:nvPr/>
            </p:nvGrpSpPr>
            <p:grpSpPr>
              <a:xfrm>
                <a:off x="8331933" y="0"/>
                <a:ext cx="586995" cy="586995"/>
                <a:chOff x="0" y="0"/>
                <a:chExt cx="6350000" cy="6350000"/>
              </a:xfrm>
            </p:grpSpPr>
            <p:sp>
              <p:nvSpPr>
                <p:cNvPr id="64" name="Freeform 64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65" name="Group 65"/>
              <p:cNvGrpSpPr>
                <a:grpSpLocks noChangeAspect="1"/>
              </p:cNvGrpSpPr>
              <p:nvPr/>
            </p:nvGrpSpPr>
            <p:grpSpPr>
              <a:xfrm>
                <a:off x="9567032" y="0"/>
                <a:ext cx="586995" cy="586995"/>
                <a:chOff x="0" y="0"/>
                <a:chExt cx="6350000" cy="6350000"/>
              </a:xfrm>
            </p:grpSpPr>
            <p:sp>
              <p:nvSpPr>
                <p:cNvPr id="66" name="Freeform 66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67" name="Group 67"/>
              <p:cNvGrpSpPr>
                <a:grpSpLocks noChangeAspect="1"/>
              </p:cNvGrpSpPr>
              <p:nvPr/>
            </p:nvGrpSpPr>
            <p:grpSpPr>
              <a:xfrm>
                <a:off x="10802131" y="0"/>
                <a:ext cx="586995" cy="586995"/>
                <a:chOff x="0" y="0"/>
                <a:chExt cx="6350000" cy="6350000"/>
              </a:xfrm>
            </p:grpSpPr>
            <p:sp>
              <p:nvSpPr>
                <p:cNvPr id="68" name="Freeform 68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sp>
            <p:nvSpPr>
              <p:cNvPr id="69" name="TextBox 69"/>
              <p:cNvSpPr txBox="1"/>
              <p:nvPr/>
            </p:nvSpPr>
            <p:spPr>
              <a:xfrm>
                <a:off x="0" y="279612"/>
                <a:ext cx="2582437" cy="2674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2"/>
                  </a:lnSpc>
                </a:pPr>
                <a:r>
                  <a:rPr lang="en-US" sz="1216" spc="121">
                    <a:solidFill>
                      <a:srgbClr val="000000"/>
                    </a:solidFill>
                    <a:latin typeface="Montserrat Light"/>
                  </a:rPr>
                  <a:t>Name 3</a:t>
                </a:r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1151719" y="3898557"/>
              <a:ext cx="8541845" cy="440246"/>
              <a:chOff x="0" y="0"/>
              <a:chExt cx="11389127" cy="586995"/>
            </a:xfrm>
          </p:grpSpPr>
          <p:grpSp>
            <p:nvGrpSpPr>
              <p:cNvPr id="71" name="Group 71"/>
              <p:cNvGrpSpPr>
                <a:grpSpLocks noChangeAspect="1"/>
              </p:cNvGrpSpPr>
              <p:nvPr/>
            </p:nvGrpSpPr>
            <p:grpSpPr>
              <a:xfrm>
                <a:off x="3391537" y="0"/>
                <a:ext cx="586995" cy="586995"/>
                <a:chOff x="0" y="0"/>
                <a:chExt cx="6350000" cy="6350000"/>
              </a:xfrm>
            </p:grpSpPr>
            <p:sp>
              <p:nvSpPr>
                <p:cNvPr id="72" name="Freeform 72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73" name="Group 73"/>
              <p:cNvGrpSpPr>
                <a:grpSpLocks noChangeAspect="1"/>
              </p:cNvGrpSpPr>
              <p:nvPr/>
            </p:nvGrpSpPr>
            <p:grpSpPr>
              <a:xfrm>
                <a:off x="4626636" y="0"/>
                <a:ext cx="586995" cy="586995"/>
                <a:chOff x="0" y="0"/>
                <a:chExt cx="6350000" cy="6350000"/>
              </a:xfrm>
            </p:grpSpPr>
            <p:sp>
              <p:nvSpPr>
                <p:cNvPr id="74" name="Freeform 74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75" name="Group 75"/>
              <p:cNvGrpSpPr>
                <a:grpSpLocks noChangeAspect="1"/>
              </p:cNvGrpSpPr>
              <p:nvPr/>
            </p:nvGrpSpPr>
            <p:grpSpPr>
              <a:xfrm>
                <a:off x="5861735" y="0"/>
                <a:ext cx="586995" cy="586995"/>
                <a:chOff x="0" y="0"/>
                <a:chExt cx="6350000" cy="6350000"/>
              </a:xfrm>
            </p:grpSpPr>
            <p:sp>
              <p:nvSpPr>
                <p:cNvPr id="76" name="Freeform 76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77" name="Group 77"/>
              <p:cNvGrpSpPr>
                <a:grpSpLocks noChangeAspect="1"/>
              </p:cNvGrpSpPr>
              <p:nvPr/>
            </p:nvGrpSpPr>
            <p:grpSpPr>
              <a:xfrm>
                <a:off x="7096834" y="0"/>
                <a:ext cx="586995" cy="586995"/>
                <a:chOff x="0" y="0"/>
                <a:chExt cx="6350000" cy="6350000"/>
              </a:xfrm>
            </p:grpSpPr>
            <p:sp>
              <p:nvSpPr>
                <p:cNvPr id="78" name="Freeform 78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79" name="Group 79"/>
              <p:cNvGrpSpPr>
                <a:grpSpLocks noChangeAspect="1"/>
              </p:cNvGrpSpPr>
              <p:nvPr/>
            </p:nvGrpSpPr>
            <p:grpSpPr>
              <a:xfrm>
                <a:off x="8331933" y="0"/>
                <a:ext cx="586995" cy="586995"/>
                <a:chOff x="0" y="0"/>
                <a:chExt cx="6350000" cy="6350000"/>
              </a:xfrm>
            </p:grpSpPr>
            <p:sp>
              <p:nvSpPr>
                <p:cNvPr id="80" name="Freeform 80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81" name="Group 81"/>
              <p:cNvGrpSpPr>
                <a:grpSpLocks noChangeAspect="1"/>
              </p:cNvGrpSpPr>
              <p:nvPr/>
            </p:nvGrpSpPr>
            <p:grpSpPr>
              <a:xfrm>
                <a:off x="9567032" y="0"/>
                <a:ext cx="586995" cy="586995"/>
                <a:chOff x="0" y="0"/>
                <a:chExt cx="6350000" cy="6350000"/>
              </a:xfrm>
            </p:grpSpPr>
            <p:sp>
              <p:nvSpPr>
                <p:cNvPr id="82" name="Freeform 82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83" name="Group 83"/>
              <p:cNvGrpSpPr>
                <a:grpSpLocks noChangeAspect="1"/>
              </p:cNvGrpSpPr>
              <p:nvPr/>
            </p:nvGrpSpPr>
            <p:grpSpPr>
              <a:xfrm>
                <a:off x="10802131" y="0"/>
                <a:ext cx="586995" cy="586995"/>
                <a:chOff x="0" y="0"/>
                <a:chExt cx="6350000" cy="6350000"/>
              </a:xfrm>
            </p:grpSpPr>
            <p:sp>
              <p:nvSpPr>
                <p:cNvPr id="84" name="Freeform 84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sp>
            <p:nvSpPr>
              <p:cNvPr id="85" name="TextBox 85"/>
              <p:cNvSpPr txBox="1"/>
              <p:nvPr/>
            </p:nvSpPr>
            <p:spPr>
              <a:xfrm>
                <a:off x="0" y="299601"/>
                <a:ext cx="2582437" cy="2674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2"/>
                  </a:lnSpc>
                </a:pPr>
                <a:r>
                  <a:rPr lang="en-US" sz="1216" spc="121">
                    <a:solidFill>
                      <a:srgbClr val="000000"/>
                    </a:solidFill>
                    <a:latin typeface="Montserrat Light"/>
                  </a:rPr>
                  <a:t>Name 4</a:t>
                </a:r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1151719" y="4446584"/>
              <a:ext cx="8541845" cy="440246"/>
              <a:chOff x="0" y="0"/>
              <a:chExt cx="11389127" cy="586995"/>
            </a:xfrm>
          </p:grpSpPr>
          <p:grpSp>
            <p:nvGrpSpPr>
              <p:cNvPr id="87" name="Group 87"/>
              <p:cNvGrpSpPr>
                <a:grpSpLocks noChangeAspect="1"/>
              </p:cNvGrpSpPr>
              <p:nvPr/>
            </p:nvGrpSpPr>
            <p:grpSpPr>
              <a:xfrm>
                <a:off x="3391537" y="0"/>
                <a:ext cx="586995" cy="586995"/>
                <a:chOff x="0" y="0"/>
                <a:chExt cx="6350000" cy="6350000"/>
              </a:xfrm>
            </p:grpSpPr>
            <p:sp>
              <p:nvSpPr>
                <p:cNvPr id="88" name="Freeform 88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89" name="Group 89"/>
              <p:cNvGrpSpPr>
                <a:grpSpLocks noChangeAspect="1"/>
              </p:cNvGrpSpPr>
              <p:nvPr/>
            </p:nvGrpSpPr>
            <p:grpSpPr>
              <a:xfrm>
                <a:off x="4626636" y="0"/>
                <a:ext cx="586995" cy="586995"/>
                <a:chOff x="0" y="0"/>
                <a:chExt cx="6350000" cy="6350000"/>
              </a:xfrm>
            </p:grpSpPr>
            <p:sp>
              <p:nvSpPr>
                <p:cNvPr id="90" name="Freeform 90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91" name="Group 91"/>
              <p:cNvGrpSpPr>
                <a:grpSpLocks noChangeAspect="1"/>
              </p:cNvGrpSpPr>
              <p:nvPr/>
            </p:nvGrpSpPr>
            <p:grpSpPr>
              <a:xfrm>
                <a:off x="5861735" y="0"/>
                <a:ext cx="586995" cy="586995"/>
                <a:chOff x="0" y="0"/>
                <a:chExt cx="6350000" cy="6350000"/>
              </a:xfrm>
            </p:grpSpPr>
            <p:sp>
              <p:nvSpPr>
                <p:cNvPr id="92" name="Freeform 92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93" name="Group 93"/>
              <p:cNvGrpSpPr>
                <a:grpSpLocks noChangeAspect="1"/>
              </p:cNvGrpSpPr>
              <p:nvPr/>
            </p:nvGrpSpPr>
            <p:grpSpPr>
              <a:xfrm>
                <a:off x="7096834" y="0"/>
                <a:ext cx="586995" cy="586995"/>
                <a:chOff x="0" y="0"/>
                <a:chExt cx="6350000" cy="6350000"/>
              </a:xfrm>
            </p:grpSpPr>
            <p:sp>
              <p:nvSpPr>
                <p:cNvPr id="94" name="Freeform 94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95" name="Group 95"/>
              <p:cNvGrpSpPr>
                <a:grpSpLocks noChangeAspect="1"/>
              </p:cNvGrpSpPr>
              <p:nvPr/>
            </p:nvGrpSpPr>
            <p:grpSpPr>
              <a:xfrm>
                <a:off x="8331933" y="0"/>
                <a:ext cx="586995" cy="586995"/>
                <a:chOff x="0" y="0"/>
                <a:chExt cx="6350000" cy="6350000"/>
              </a:xfrm>
            </p:grpSpPr>
            <p:sp>
              <p:nvSpPr>
                <p:cNvPr id="96" name="Freeform 96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97" name="Group 97"/>
              <p:cNvGrpSpPr>
                <a:grpSpLocks noChangeAspect="1"/>
              </p:cNvGrpSpPr>
              <p:nvPr/>
            </p:nvGrpSpPr>
            <p:grpSpPr>
              <a:xfrm>
                <a:off x="9567032" y="0"/>
                <a:ext cx="586995" cy="586995"/>
                <a:chOff x="0" y="0"/>
                <a:chExt cx="6350000" cy="6350000"/>
              </a:xfrm>
            </p:grpSpPr>
            <p:sp>
              <p:nvSpPr>
                <p:cNvPr id="98" name="Freeform 98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grpSp>
            <p:nvGrpSpPr>
              <p:cNvPr id="99" name="Group 99"/>
              <p:cNvGrpSpPr>
                <a:grpSpLocks noChangeAspect="1"/>
              </p:cNvGrpSpPr>
              <p:nvPr/>
            </p:nvGrpSpPr>
            <p:grpSpPr>
              <a:xfrm>
                <a:off x="10802131" y="0"/>
                <a:ext cx="586995" cy="586995"/>
                <a:chOff x="0" y="0"/>
                <a:chExt cx="6350000" cy="6350000"/>
              </a:xfrm>
            </p:grpSpPr>
            <p:sp>
              <p:nvSpPr>
                <p:cNvPr id="100" name="Freeform 100"/>
                <p:cNvSpPr/>
                <p:nvPr/>
              </p:nvSpPr>
              <p:spPr>
                <a:xfrm>
                  <a:off x="10160" y="10160"/>
                  <a:ext cx="6329680" cy="632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9680" h="6329680">
                      <a:moveTo>
                        <a:pt x="3164840" y="6329680"/>
                      </a:moveTo>
                      <a:cubicBezTo>
                        <a:pt x="2319020" y="6329680"/>
                        <a:pt x="1524000" y="6000750"/>
                        <a:pt x="927100" y="5402580"/>
                      </a:cubicBezTo>
                      <a:cubicBezTo>
                        <a:pt x="328930" y="4804410"/>
                        <a:pt x="0" y="4009390"/>
                        <a:pt x="0" y="3164840"/>
                      </a:cubicBezTo>
                      <a:cubicBezTo>
                        <a:pt x="0" y="2319020"/>
                        <a:pt x="328930" y="1524000"/>
                        <a:pt x="927100" y="927100"/>
                      </a:cubicBezTo>
                      <a:cubicBezTo>
                        <a:pt x="1525270" y="328930"/>
                        <a:pt x="2320290" y="0"/>
                        <a:pt x="3164840" y="0"/>
                      </a:cubicBezTo>
                      <a:cubicBezTo>
                        <a:pt x="4010660" y="0"/>
                        <a:pt x="4805680" y="328930"/>
                        <a:pt x="5402580" y="927100"/>
                      </a:cubicBezTo>
                      <a:cubicBezTo>
                        <a:pt x="6000750" y="1525270"/>
                        <a:pt x="6329680" y="2320290"/>
                        <a:pt x="6329680" y="3164840"/>
                      </a:cubicBezTo>
                      <a:cubicBezTo>
                        <a:pt x="6329680" y="4010660"/>
                        <a:pt x="6000750" y="4805680"/>
                        <a:pt x="5402580" y="5402580"/>
                      </a:cubicBezTo>
                      <a:cubicBezTo>
                        <a:pt x="4805680" y="6000750"/>
                        <a:pt x="4010660" y="6329680"/>
                        <a:pt x="3164840" y="6329680"/>
                      </a:cubicBezTo>
                      <a:close/>
                      <a:moveTo>
                        <a:pt x="3164840" y="254000"/>
                      </a:moveTo>
                      <a:cubicBezTo>
                        <a:pt x="2387600" y="254000"/>
                        <a:pt x="1656080" y="556260"/>
                        <a:pt x="1106170" y="1106170"/>
                      </a:cubicBezTo>
                      <a:cubicBezTo>
                        <a:pt x="556260" y="1656080"/>
                        <a:pt x="254000" y="2387600"/>
                        <a:pt x="254000" y="3164840"/>
                      </a:cubicBezTo>
                      <a:cubicBezTo>
                        <a:pt x="254000" y="3942080"/>
                        <a:pt x="556260" y="4673600"/>
                        <a:pt x="1106170" y="5223510"/>
                      </a:cubicBezTo>
                      <a:cubicBezTo>
                        <a:pt x="1656080" y="5773420"/>
                        <a:pt x="2387600" y="6075680"/>
                        <a:pt x="3164840" y="6075680"/>
                      </a:cubicBezTo>
                      <a:cubicBezTo>
                        <a:pt x="3942080" y="6075680"/>
                        <a:pt x="4673600" y="5773420"/>
                        <a:pt x="5223510" y="5223510"/>
                      </a:cubicBezTo>
                      <a:cubicBezTo>
                        <a:pt x="5773420" y="4673600"/>
                        <a:pt x="6075680" y="3942080"/>
                        <a:pt x="6075680" y="3164840"/>
                      </a:cubicBezTo>
                      <a:cubicBezTo>
                        <a:pt x="6075680" y="2387600"/>
                        <a:pt x="5773420" y="1656080"/>
                        <a:pt x="5223510" y="1106170"/>
                      </a:cubicBezTo>
                      <a:cubicBezTo>
                        <a:pt x="4673600" y="556260"/>
                        <a:pt x="3942080" y="254000"/>
                        <a:pt x="3164840" y="254000"/>
                      </a:cubicBezTo>
                      <a:close/>
                    </a:path>
                  </a:pathLst>
                </a:custGeom>
                <a:solidFill>
                  <a:srgbClr val="64AF39"/>
                </a:solidFill>
              </p:spPr>
            </p:sp>
          </p:grpSp>
          <p:sp>
            <p:nvSpPr>
              <p:cNvPr id="101" name="TextBox 101"/>
              <p:cNvSpPr txBox="1"/>
              <p:nvPr/>
            </p:nvSpPr>
            <p:spPr>
              <a:xfrm>
                <a:off x="0" y="319588"/>
                <a:ext cx="2582437" cy="2674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2"/>
                  </a:lnSpc>
                </a:pPr>
                <a:r>
                  <a:rPr lang="en-US" sz="1216" spc="133">
                    <a:solidFill>
                      <a:srgbClr val="000000"/>
                    </a:solidFill>
                    <a:latin typeface="Montserrat Light"/>
                  </a:rPr>
                  <a:t>Name 5</a:t>
                </a:r>
              </a:p>
            </p:txBody>
          </p:sp>
        </p:grpSp>
        <p:sp>
          <p:nvSpPr>
            <p:cNvPr id="102" name="Freeform 102"/>
            <p:cNvSpPr/>
            <p:nvPr/>
          </p:nvSpPr>
          <p:spPr>
            <a:xfrm rot="5400000">
              <a:off x="9750709" y="6552588"/>
              <a:ext cx="779813" cy="128669"/>
            </a:xfrm>
            <a:custGeom>
              <a:avLst/>
              <a:gdLst/>
              <a:ahLst/>
              <a:cxnLst/>
              <a:rect l="l" t="t" r="r" b="b"/>
              <a:pathLst>
                <a:path w="779813" h="128669">
                  <a:moveTo>
                    <a:pt x="0" y="0"/>
                  </a:moveTo>
                  <a:lnTo>
                    <a:pt x="779814" y="0"/>
                  </a:lnTo>
                  <a:lnTo>
                    <a:pt x="779814" y="128669"/>
                  </a:lnTo>
                  <a:lnTo>
                    <a:pt x="0" y="128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3" name="TextBox 103"/>
            <p:cNvSpPr txBox="1"/>
            <p:nvPr/>
          </p:nvSpPr>
          <p:spPr>
            <a:xfrm>
              <a:off x="3210082" y="1230991"/>
              <a:ext cx="4021974" cy="223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53"/>
                </a:lnSpc>
              </a:pPr>
              <a:r>
                <a:rPr lang="en-US" sz="1323" spc="132" dirty="0">
                  <a:solidFill>
                    <a:srgbClr val="000000"/>
                  </a:solidFill>
                  <a:latin typeface="Montserrat Light"/>
                </a:rPr>
                <a:t>How are you doing today?</a:t>
              </a:r>
            </a:p>
          </p:txBody>
        </p:sp>
        <p:grpSp>
          <p:nvGrpSpPr>
            <p:cNvPr id="104" name="Group 104"/>
            <p:cNvGrpSpPr/>
            <p:nvPr/>
          </p:nvGrpSpPr>
          <p:grpSpPr>
            <a:xfrm>
              <a:off x="3773230" y="1793322"/>
              <a:ext cx="5808366" cy="353372"/>
              <a:chOff x="0" y="0"/>
              <a:chExt cx="7744488" cy="471163"/>
            </a:xfrm>
          </p:grpSpPr>
          <p:sp>
            <p:nvSpPr>
              <p:cNvPr id="105" name="TextBox 105"/>
              <p:cNvSpPr txBox="1"/>
              <p:nvPr/>
            </p:nvSpPr>
            <p:spPr>
              <a:xfrm>
                <a:off x="1215476" y="-47625"/>
                <a:ext cx="340847" cy="5187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3"/>
                  </a:lnSpc>
                </a:pPr>
                <a:r>
                  <a:rPr lang="en-US" sz="2302">
                    <a:solidFill>
                      <a:srgbClr val="E55E5E"/>
                    </a:solidFill>
                    <a:latin typeface="Fredoka One"/>
                  </a:rPr>
                  <a:t>M</a:t>
                </a:r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2464002" y="-47625"/>
                <a:ext cx="331379" cy="5187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3"/>
                  </a:lnSpc>
                </a:pPr>
                <a:r>
                  <a:rPr lang="en-US" sz="2302">
                    <a:solidFill>
                      <a:srgbClr val="E55E5E"/>
                    </a:solidFill>
                    <a:latin typeface="Fredoka One"/>
                  </a:rPr>
                  <a:t>T</a:t>
                </a:r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3701910" y="-47625"/>
                <a:ext cx="388187" cy="5187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3"/>
                  </a:lnSpc>
                </a:pPr>
                <a:r>
                  <a:rPr lang="en-US" sz="2302">
                    <a:solidFill>
                      <a:srgbClr val="E55E5E"/>
                    </a:solidFill>
                    <a:latin typeface="Fredoka One"/>
                  </a:rPr>
                  <a:t>W</a:t>
                </a:r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5003525" y="-47625"/>
                <a:ext cx="302975" cy="5187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3"/>
                  </a:lnSpc>
                </a:pPr>
                <a:r>
                  <a:rPr lang="en-US" sz="2302">
                    <a:solidFill>
                      <a:srgbClr val="E55E5E"/>
                    </a:solidFill>
                    <a:latin typeface="Fredoka One"/>
                  </a:rPr>
                  <a:t>T</a:t>
                </a:r>
              </a:p>
            </p:txBody>
          </p:sp>
          <p:sp>
            <p:nvSpPr>
              <p:cNvPr id="109" name="TextBox 109"/>
              <p:cNvSpPr txBox="1"/>
              <p:nvPr/>
            </p:nvSpPr>
            <p:spPr>
              <a:xfrm>
                <a:off x="6220196" y="-47625"/>
                <a:ext cx="302975" cy="5187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3"/>
                  </a:lnSpc>
                </a:pPr>
                <a:r>
                  <a:rPr lang="en-US" sz="2302">
                    <a:solidFill>
                      <a:srgbClr val="E55E5E"/>
                    </a:solidFill>
                    <a:latin typeface="Fredoka One"/>
                  </a:rPr>
                  <a:t>F</a:t>
                </a:r>
              </a:p>
            </p:txBody>
          </p:sp>
          <p:sp>
            <p:nvSpPr>
              <p:cNvPr id="110" name="TextBox 110"/>
              <p:cNvSpPr txBox="1"/>
              <p:nvPr/>
            </p:nvSpPr>
            <p:spPr>
              <a:xfrm>
                <a:off x="7441513" y="-47625"/>
                <a:ext cx="302975" cy="5187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3"/>
                  </a:lnSpc>
                </a:pPr>
                <a:r>
                  <a:rPr lang="en-US" sz="2302">
                    <a:solidFill>
                      <a:srgbClr val="E55E5E"/>
                    </a:solidFill>
                    <a:latin typeface="Fredoka One"/>
                  </a:rPr>
                  <a:t>S</a:t>
                </a:r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0" y="-47625"/>
                <a:ext cx="302975" cy="5187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3"/>
                  </a:lnSpc>
                </a:pPr>
                <a:r>
                  <a:rPr lang="en-US" sz="2302">
                    <a:solidFill>
                      <a:srgbClr val="E55E5E"/>
                    </a:solidFill>
                    <a:latin typeface="Fredoka One"/>
                  </a:rPr>
                  <a:t>S</a:t>
                </a:r>
              </a:p>
            </p:txBody>
          </p:sp>
        </p:grpSp>
        <p:sp>
          <p:nvSpPr>
            <p:cNvPr id="112" name="TextBox 112"/>
            <p:cNvSpPr txBox="1"/>
            <p:nvPr/>
          </p:nvSpPr>
          <p:spPr>
            <a:xfrm>
              <a:off x="1778360" y="417450"/>
              <a:ext cx="6885418" cy="687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50"/>
                </a:lnSpc>
              </a:pPr>
              <a:r>
                <a:rPr lang="en-US" sz="4035" dirty="0">
                  <a:solidFill>
                    <a:srgbClr val="F27C6D"/>
                  </a:solidFill>
                  <a:latin typeface="Fredoka One"/>
                </a:rPr>
                <a:t>Stop light behavior chart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1905637" y="6848700"/>
              <a:ext cx="6630865" cy="306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6"/>
                </a:lnSpc>
              </a:pPr>
              <a:r>
                <a:rPr lang="en-US" sz="1790" dirty="0">
                  <a:solidFill>
                    <a:srgbClr val="64AF39"/>
                  </a:solidFill>
                  <a:latin typeface="Fredoka One"/>
                </a:rPr>
                <a:t>4-5 greens/week = reward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76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</vt:lpstr>
      <vt:lpstr>Montserrat Light</vt:lpstr>
      <vt:lpstr>Calibri</vt:lpstr>
      <vt:lpstr>Fredoka One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chart templates</dc:title>
  <cp:lastModifiedBy>HUONG NGUYEN THU</cp:lastModifiedBy>
  <cp:revision>3</cp:revision>
  <dcterms:created xsi:type="dcterms:W3CDTF">2006-08-16T00:00:00Z</dcterms:created>
  <dcterms:modified xsi:type="dcterms:W3CDTF">2023-07-18T15:08:45Z</dcterms:modified>
  <dc:identifier>DAFoY3TTT5c</dc:identifier>
</cp:coreProperties>
</file>