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aegu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7"/>
    <a:srgbClr val="FF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81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AB4C3E7-A4DD-9932-C5F8-1705896B8ACC}"/>
              </a:ext>
            </a:extLst>
          </p:cNvPr>
          <p:cNvGrpSpPr/>
          <p:nvPr/>
        </p:nvGrpSpPr>
        <p:grpSpPr>
          <a:xfrm>
            <a:off x="615580" y="248100"/>
            <a:ext cx="9589370" cy="6841036"/>
            <a:chOff x="615580" y="248100"/>
            <a:chExt cx="9589370" cy="6841036"/>
          </a:xfrm>
        </p:grpSpPr>
        <p:sp>
          <p:nvSpPr>
            <p:cNvPr id="3" name="Freeform 3"/>
            <p:cNvSpPr/>
            <p:nvPr/>
          </p:nvSpPr>
          <p:spPr>
            <a:xfrm>
              <a:off x="1151946" y="1121314"/>
              <a:ext cx="8386628" cy="5225843"/>
            </a:xfrm>
            <a:custGeom>
              <a:avLst/>
              <a:gdLst/>
              <a:ahLst/>
              <a:cxnLst/>
              <a:rect l="l" t="t" r="r" b="b"/>
              <a:pathLst>
                <a:path w="4054052" h="2526145">
                  <a:moveTo>
                    <a:pt x="0" y="0"/>
                  </a:moveTo>
                  <a:lnTo>
                    <a:pt x="4054052" y="0"/>
                  </a:lnTo>
                  <a:lnTo>
                    <a:pt x="4054052" y="2526145"/>
                  </a:lnTo>
                  <a:lnTo>
                    <a:pt x="0" y="25261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357F23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51946" y="1062201"/>
              <a:ext cx="1681441" cy="1740555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2443"/>
                </a:lnSpc>
              </a:pPr>
              <a:endParaRPr b="1">
                <a:latin typeface="Gaegu" pitchFamily="2" charset="0"/>
                <a:ea typeface="Gaegu" pitchFamily="2" charset="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4027782" y="6556153"/>
              <a:ext cx="2634956" cy="532983"/>
            </a:xfrm>
            <a:custGeom>
              <a:avLst/>
              <a:gdLst/>
              <a:ahLst/>
              <a:cxnLst/>
              <a:rect l="l" t="t" r="r" b="b"/>
              <a:pathLst>
                <a:path w="1236161" h="250043">
                  <a:moveTo>
                    <a:pt x="0" y="0"/>
                  </a:moveTo>
                  <a:lnTo>
                    <a:pt x="1236161" y="0"/>
                  </a:lnTo>
                  <a:lnTo>
                    <a:pt x="1236161" y="250043"/>
                  </a:lnTo>
                  <a:lnTo>
                    <a:pt x="0" y="2500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A20F"/>
              </a:solidFill>
            </a:ln>
          </p:spPr>
        </p:sp>
        <p:sp>
          <p:nvSpPr>
            <p:cNvPr id="8" name="AutoShape 8"/>
            <p:cNvSpPr/>
            <p:nvPr/>
          </p:nvSpPr>
          <p:spPr>
            <a:xfrm>
              <a:off x="1331463" y="1425550"/>
              <a:ext cx="4470228" cy="0"/>
            </a:xfrm>
            <a:prstGeom prst="line">
              <a:avLst/>
            </a:prstGeom>
            <a:ln w="19050" cap="flat">
              <a:solidFill>
                <a:srgbClr val="FFA20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Freeform 10"/>
            <p:cNvSpPr/>
            <p:nvPr/>
          </p:nvSpPr>
          <p:spPr>
            <a:xfrm>
              <a:off x="1151946" y="1121314"/>
              <a:ext cx="8386626" cy="611032"/>
            </a:xfrm>
            <a:custGeom>
              <a:avLst/>
              <a:gdLst/>
              <a:ahLst/>
              <a:cxnLst/>
              <a:rect l="l" t="t" r="r" b="b"/>
              <a:pathLst>
                <a:path w="3927871" h="286176">
                  <a:moveTo>
                    <a:pt x="0" y="0"/>
                  </a:moveTo>
                  <a:lnTo>
                    <a:pt x="3927871" y="0"/>
                  </a:lnTo>
                  <a:lnTo>
                    <a:pt x="3927871" y="286176"/>
                  </a:lnTo>
                  <a:lnTo>
                    <a:pt x="0" y="286176"/>
                  </a:lnTo>
                  <a:close/>
                </a:path>
              </a:pathLst>
            </a:custGeom>
            <a:solidFill>
              <a:srgbClr val="357F23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151946" y="1060302"/>
              <a:ext cx="1735457" cy="1796472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2042"/>
                </a:lnSpc>
              </a:pPr>
              <a:endParaRPr b="1">
                <a:latin typeface="Gaegu" pitchFamily="2" charset="0"/>
                <a:ea typeface="Gaegu" pitchFamily="2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736146" y="1177613"/>
              <a:ext cx="524805" cy="37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4"/>
                </a:lnSpc>
              </a:pPr>
              <a:r>
                <a:rPr lang="en-US" sz="2267" b="1">
                  <a:solidFill>
                    <a:srgbClr val="FFFFFF"/>
                  </a:solidFill>
                  <a:latin typeface="Gaegu" pitchFamily="2" charset="0"/>
                  <a:ea typeface="Gaegu" pitchFamily="2" charset="0"/>
                </a:rPr>
                <a:t>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277685" y="1177613"/>
              <a:ext cx="524805" cy="37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4"/>
                </a:lnSpc>
              </a:pPr>
              <a:r>
                <a:rPr lang="en-US" sz="2267" b="1">
                  <a:solidFill>
                    <a:srgbClr val="FFFFFF"/>
                  </a:solidFill>
                  <a:latin typeface="Gaegu" pitchFamily="2" charset="0"/>
                  <a:ea typeface="Gaegu" pitchFamily="2" charset="0"/>
                </a:rPr>
                <a:t>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819224" y="1177613"/>
              <a:ext cx="524805" cy="37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4"/>
                </a:lnSpc>
              </a:pPr>
              <a:r>
                <a:rPr lang="en-US" sz="2267" b="1">
                  <a:solidFill>
                    <a:srgbClr val="FFFFFF"/>
                  </a:solidFill>
                  <a:latin typeface="Gaegu" pitchFamily="2" charset="0"/>
                  <a:ea typeface="Gaegu" pitchFamily="2" charset="0"/>
                </a:rPr>
                <a:t>W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360764" y="1177613"/>
              <a:ext cx="524805" cy="37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4"/>
                </a:lnSpc>
              </a:pPr>
              <a:r>
                <a:rPr lang="en-US" sz="2267" b="1">
                  <a:solidFill>
                    <a:srgbClr val="FFFFFF"/>
                  </a:solidFill>
                  <a:latin typeface="Gaegu" pitchFamily="2" charset="0"/>
                  <a:ea typeface="Gaegu" pitchFamily="2" charset="0"/>
                </a:rPr>
                <a:t>T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902303" y="1177613"/>
              <a:ext cx="524805" cy="37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4"/>
                </a:lnSpc>
              </a:pPr>
              <a:r>
                <a:rPr lang="en-US" sz="2267" b="1">
                  <a:solidFill>
                    <a:srgbClr val="FFFFFF"/>
                  </a:solidFill>
                  <a:latin typeface="Gaegu" pitchFamily="2" charset="0"/>
                  <a:ea typeface="Gaegu" pitchFamily="2" charset="0"/>
                </a:rPr>
                <a:t>F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443842" y="1177613"/>
              <a:ext cx="524805" cy="37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4"/>
                </a:lnSpc>
              </a:pPr>
              <a:r>
                <a:rPr lang="en-US" sz="2267" b="1">
                  <a:solidFill>
                    <a:srgbClr val="FFFFFF"/>
                  </a:solidFill>
                  <a:latin typeface="Gaegu" pitchFamily="2" charset="0"/>
                  <a:ea typeface="Gaegu" pitchFamily="2" charset="0"/>
                </a:rPr>
                <a:t>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985381" y="1177613"/>
              <a:ext cx="524805" cy="37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4"/>
                </a:lnSpc>
              </a:pPr>
              <a:r>
                <a:rPr lang="en-US" sz="2267" b="1">
                  <a:solidFill>
                    <a:srgbClr val="FFFFFF"/>
                  </a:solidFill>
                  <a:latin typeface="Gaegu" pitchFamily="2" charset="0"/>
                  <a:ea typeface="Gaegu" pitchFamily="2" charset="0"/>
                </a:rPr>
                <a:t>S</a:t>
              </a:r>
            </a:p>
          </p:txBody>
        </p:sp>
        <p:sp>
          <p:nvSpPr>
            <p:cNvPr id="19" name="AutoShape 19"/>
            <p:cNvSpPr/>
            <p:nvPr/>
          </p:nvSpPr>
          <p:spPr>
            <a:xfrm flipV="1">
              <a:off x="1153483" y="2185101"/>
              <a:ext cx="8383554" cy="16854"/>
            </a:xfrm>
            <a:prstGeom prst="line">
              <a:avLst/>
            </a:prstGeom>
            <a:ln w="19050" cap="flat">
              <a:solidFill>
                <a:srgbClr val="357F2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flipV="1">
              <a:off x="1153483" y="2643111"/>
              <a:ext cx="8383554" cy="16854"/>
            </a:xfrm>
            <a:prstGeom prst="line">
              <a:avLst/>
            </a:prstGeom>
            <a:ln w="19050" cap="flat">
              <a:solidFill>
                <a:srgbClr val="357F2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 flipV="1">
              <a:off x="1153483" y="3101122"/>
              <a:ext cx="8383554" cy="16854"/>
            </a:xfrm>
            <a:prstGeom prst="line">
              <a:avLst/>
            </a:prstGeom>
            <a:ln w="19050" cap="flat">
              <a:solidFill>
                <a:srgbClr val="357F2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flipV="1">
              <a:off x="1153483" y="3559133"/>
              <a:ext cx="8383554" cy="16854"/>
            </a:xfrm>
            <a:prstGeom prst="line">
              <a:avLst/>
            </a:prstGeom>
            <a:ln w="19050" cap="flat">
              <a:solidFill>
                <a:srgbClr val="357F2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 flipV="1">
              <a:off x="1153483" y="4017143"/>
              <a:ext cx="8383554" cy="16854"/>
            </a:xfrm>
            <a:prstGeom prst="line">
              <a:avLst/>
            </a:prstGeom>
            <a:ln w="19050" cap="flat">
              <a:solidFill>
                <a:srgbClr val="357F2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 flipV="1">
              <a:off x="1153483" y="4475154"/>
              <a:ext cx="8383554" cy="16854"/>
            </a:xfrm>
            <a:prstGeom prst="line">
              <a:avLst/>
            </a:prstGeom>
            <a:ln w="19050" cap="flat">
              <a:solidFill>
                <a:srgbClr val="357F2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flipV="1">
              <a:off x="1153483" y="4933164"/>
              <a:ext cx="8383554" cy="16854"/>
            </a:xfrm>
            <a:prstGeom prst="line">
              <a:avLst/>
            </a:prstGeom>
            <a:ln w="19050" cap="flat">
              <a:solidFill>
                <a:srgbClr val="357F2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 flipV="1">
              <a:off x="1153483" y="5391175"/>
              <a:ext cx="8383554" cy="16854"/>
            </a:xfrm>
            <a:prstGeom prst="line">
              <a:avLst/>
            </a:prstGeom>
            <a:ln w="19050" cap="flat">
              <a:solidFill>
                <a:srgbClr val="357F2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 flipV="1">
              <a:off x="1153483" y="5849185"/>
              <a:ext cx="8383554" cy="16854"/>
            </a:xfrm>
            <a:prstGeom prst="line">
              <a:avLst/>
            </a:prstGeom>
            <a:ln w="19050" cap="flat">
              <a:solidFill>
                <a:srgbClr val="357F2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Freeform 29"/>
            <p:cNvSpPr/>
            <p:nvPr/>
          </p:nvSpPr>
          <p:spPr>
            <a:xfrm>
              <a:off x="4719412" y="1121314"/>
              <a:ext cx="558273" cy="5225843"/>
            </a:xfrm>
            <a:custGeom>
              <a:avLst/>
              <a:gdLst/>
              <a:ahLst/>
              <a:cxnLst/>
              <a:rect l="l" t="t" r="r" b="b"/>
              <a:pathLst>
                <a:path w="269866" h="2526145">
                  <a:moveTo>
                    <a:pt x="0" y="0"/>
                  </a:moveTo>
                  <a:lnTo>
                    <a:pt x="269866" y="0"/>
                  </a:lnTo>
                  <a:lnTo>
                    <a:pt x="269866" y="2526145"/>
                  </a:lnTo>
                  <a:lnTo>
                    <a:pt x="0" y="25261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357F23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4719412" y="1062201"/>
              <a:ext cx="1681443" cy="1740555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2443"/>
                </a:lnSpc>
              </a:pPr>
              <a:endParaRPr b="1">
                <a:latin typeface="Gaegu" pitchFamily="2" charset="0"/>
                <a:ea typeface="Gaegu" pitchFamily="2" charset="0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260951" y="1062201"/>
              <a:ext cx="1681443" cy="1740555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2443"/>
                </a:lnSpc>
              </a:pPr>
              <a:endParaRPr b="1">
                <a:latin typeface="Gaegu" pitchFamily="2" charset="0"/>
                <a:ea typeface="Gaegu" pitchFamily="2" charset="0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>
              <a:off x="5802491" y="1121314"/>
              <a:ext cx="536908" cy="5225843"/>
            </a:xfrm>
            <a:custGeom>
              <a:avLst/>
              <a:gdLst/>
              <a:ahLst/>
              <a:cxnLst/>
              <a:rect l="l" t="t" r="r" b="b"/>
              <a:pathLst>
                <a:path w="269866" h="2526145">
                  <a:moveTo>
                    <a:pt x="0" y="0"/>
                  </a:moveTo>
                  <a:lnTo>
                    <a:pt x="269866" y="0"/>
                  </a:lnTo>
                  <a:lnTo>
                    <a:pt x="269866" y="2526145"/>
                  </a:lnTo>
                  <a:lnTo>
                    <a:pt x="0" y="25261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357F23"/>
              </a:solidFill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5802490" y="1062201"/>
              <a:ext cx="1681443" cy="1740555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2443"/>
                </a:lnSpc>
              </a:pPr>
              <a:endParaRPr b="1">
                <a:latin typeface="Gaegu" pitchFamily="2" charset="0"/>
                <a:ea typeface="Gaegu" pitchFamily="2" charset="0"/>
              </a:endParaRPr>
            </a:p>
          </p:txBody>
        </p:sp>
        <p:sp>
          <p:nvSpPr>
            <p:cNvPr id="38" name="Freeform 38"/>
            <p:cNvSpPr/>
            <p:nvPr/>
          </p:nvSpPr>
          <p:spPr>
            <a:xfrm>
              <a:off x="6344030" y="1121314"/>
              <a:ext cx="558273" cy="5225843"/>
            </a:xfrm>
            <a:custGeom>
              <a:avLst/>
              <a:gdLst/>
              <a:ahLst/>
              <a:cxnLst/>
              <a:rect l="l" t="t" r="r" b="b"/>
              <a:pathLst>
                <a:path w="269866" h="2526145">
                  <a:moveTo>
                    <a:pt x="0" y="0"/>
                  </a:moveTo>
                  <a:lnTo>
                    <a:pt x="269866" y="0"/>
                  </a:lnTo>
                  <a:lnTo>
                    <a:pt x="269866" y="2526145"/>
                  </a:lnTo>
                  <a:lnTo>
                    <a:pt x="0" y="25261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357F23"/>
              </a:solidFill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6344030" y="1062201"/>
              <a:ext cx="1681443" cy="1740555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2443"/>
                </a:lnSpc>
              </a:pPr>
              <a:endParaRPr b="1">
                <a:latin typeface="Gaegu" pitchFamily="2" charset="0"/>
                <a:ea typeface="Gaegu" pitchFamily="2" charset="0"/>
              </a:endParaRPr>
            </a:p>
          </p:txBody>
        </p:sp>
        <p:sp>
          <p:nvSpPr>
            <p:cNvPr id="41" name="Freeform 41"/>
            <p:cNvSpPr/>
            <p:nvPr/>
          </p:nvSpPr>
          <p:spPr>
            <a:xfrm>
              <a:off x="7427108" y="1121314"/>
              <a:ext cx="558273" cy="5225843"/>
            </a:xfrm>
            <a:custGeom>
              <a:avLst/>
              <a:gdLst/>
              <a:ahLst/>
              <a:cxnLst/>
              <a:rect l="l" t="t" r="r" b="b"/>
              <a:pathLst>
                <a:path w="269866" h="2526145">
                  <a:moveTo>
                    <a:pt x="0" y="0"/>
                  </a:moveTo>
                  <a:lnTo>
                    <a:pt x="269866" y="0"/>
                  </a:lnTo>
                  <a:lnTo>
                    <a:pt x="269866" y="2526145"/>
                  </a:lnTo>
                  <a:lnTo>
                    <a:pt x="0" y="25261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357F23"/>
              </a:solidFill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7427108" y="1062201"/>
              <a:ext cx="1681443" cy="1740555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2443"/>
                </a:lnSpc>
              </a:pPr>
              <a:endParaRPr b="1">
                <a:latin typeface="Gaegu" pitchFamily="2" charset="0"/>
                <a:ea typeface="Gaegu" pitchFamily="2" charset="0"/>
              </a:endParaRPr>
            </a:p>
          </p:txBody>
        </p:sp>
        <p:sp>
          <p:nvSpPr>
            <p:cNvPr id="44" name="Freeform 44"/>
            <p:cNvSpPr/>
            <p:nvPr/>
          </p:nvSpPr>
          <p:spPr>
            <a:xfrm>
              <a:off x="7985381" y="1121314"/>
              <a:ext cx="541539" cy="5225843"/>
            </a:xfrm>
            <a:custGeom>
              <a:avLst/>
              <a:gdLst/>
              <a:ahLst/>
              <a:cxnLst/>
              <a:rect l="l" t="t" r="r" b="b"/>
              <a:pathLst>
                <a:path w="269866" h="2526145">
                  <a:moveTo>
                    <a:pt x="0" y="0"/>
                  </a:moveTo>
                  <a:lnTo>
                    <a:pt x="269866" y="0"/>
                  </a:lnTo>
                  <a:lnTo>
                    <a:pt x="269866" y="2526145"/>
                  </a:lnTo>
                  <a:lnTo>
                    <a:pt x="0" y="25261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357F23"/>
              </a:solidFill>
            </a:ln>
          </p:spPr>
        </p:sp>
        <p:sp>
          <p:nvSpPr>
            <p:cNvPr id="47" name="Freeform 47"/>
            <p:cNvSpPr/>
            <p:nvPr/>
          </p:nvSpPr>
          <p:spPr>
            <a:xfrm>
              <a:off x="1151946" y="6556153"/>
              <a:ext cx="2634956" cy="532983"/>
            </a:xfrm>
            <a:custGeom>
              <a:avLst/>
              <a:gdLst/>
              <a:ahLst/>
              <a:cxnLst/>
              <a:rect l="l" t="t" r="r" b="b"/>
              <a:pathLst>
                <a:path w="1236161" h="250043">
                  <a:moveTo>
                    <a:pt x="0" y="0"/>
                  </a:moveTo>
                  <a:lnTo>
                    <a:pt x="1236161" y="0"/>
                  </a:lnTo>
                  <a:lnTo>
                    <a:pt x="1236161" y="250043"/>
                  </a:lnTo>
                  <a:lnTo>
                    <a:pt x="0" y="2500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A20F"/>
              </a:solidFill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1257152" y="6526980"/>
              <a:ext cx="1722880" cy="269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6"/>
                </a:lnSpc>
              </a:pPr>
              <a:r>
                <a:rPr lang="en-US" sz="1633" b="1">
                  <a:solidFill>
                    <a:srgbClr val="357F23"/>
                  </a:solidFill>
                  <a:latin typeface="Gaegu" pitchFamily="2" charset="0"/>
                  <a:ea typeface="Gaegu" pitchFamily="2" charset="0"/>
                </a:rPr>
                <a:t>TOTAL POINTS</a:t>
              </a:r>
            </a:p>
          </p:txBody>
        </p:sp>
        <p:sp>
          <p:nvSpPr>
            <p:cNvPr id="51" name="Freeform 51"/>
            <p:cNvSpPr/>
            <p:nvPr/>
          </p:nvSpPr>
          <p:spPr>
            <a:xfrm>
              <a:off x="6903618" y="6556153"/>
              <a:ext cx="2634956" cy="532983"/>
            </a:xfrm>
            <a:custGeom>
              <a:avLst/>
              <a:gdLst/>
              <a:ahLst/>
              <a:cxnLst/>
              <a:rect l="l" t="t" r="r" b="b"/>
              <a:pathLst>
                <a:path w="1236161" h="250043">
                  <a:moveTo>
                    <a:pt x="0" y="0"/>
                  </a:moveTo>
                  <a:lnTo>
                    <a:pt x="1236161" y="0"/>
                  </a:lnTo>
                  <a:lnTo>
                    <a:pt x="1236161" y="250043"/>
                  </a:lnTo>
                  <a:lnTo>
                    <a:pt x="0" y="2500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FFA20F"/>
              </a:solidFill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2732563" y="348647"/>
              <a:ext cx="4927986" cy="574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69"/>
                </a:lnSpc>
              </a:pPr>
              <a:r>
                <a:rPr lang="en-US" sz="3478" b="1" dirty="0">
                  <a:solidFill>
                    <a:srgbClr val="357F23"/>
                  </a:solidFill>
                  <a:latin typeface="Gaegu" pitchFamily="2" charset="0"/>
                  <a:ea typeface="Gaegu" pitchFamily="2" charset="0"/>
                </a:rPr>
                <a:t> STAR CHARTS FOR KIDS</a:t>
              </a:r>
            </a:p>
          </p:txBody>
        </p:sp>
        <p:sp>
          <p:nvSpPr>
            <p:cNvPr id="54" name="Freeform 54"/>
            <p:cNvSpPr/>
            <p:nvPr/>
          </p:nvSpPr>
          <p:spPr>
            <a:xfrm>
              <a:off x="4842060" y="1805666"/>
              <a:ext cx="318497" cy="303369"/>
            </a:xfrm>
            <a:custGeom>
              <a:avLst/>
              <a:gdLst/>
              <a:ahLst/>
              <a:cxnLst/>
              <a:rect l="l" t="t" r="r" b="b"/>
              <a:pathLst>
                <a:path w="318497" h="303369">
                  <a:moveTo>
                    <a:pt x="0" y="0"/>
                  </a:moveTo>
                  <a:lnTo>
                    <a:pt x="318497" y="0"/>
                  </a:lnTo>
                  <a:lnTo>
                    <a:pt x="318497" y="303368"/>
                  </a:lnTo>
                  <a:lnTo>
                    <a:pt x="0" y="3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>
              <a:off x="5383409" y="1805666"/>
              <a:ext cx="318497" cy="303369"/>
            </a:xfrm>
            <a:custGeom>
              <a:avLst/>
              <a:gdLst/>
              <a:ahLst/>
              <a:cxnLst/>
              <a:rect l="l" t="t" r="r" b="b"/>
              <a:pathLst>
                <a:path w="318497" h="303369">
                  <a:moveTo>
                    <a:pt x="0" y="0"/>
                  </a:moveTo>
                  <a:lnTo>
                    <a:pt x="318497" y="0"/>
                  </a:lnTo>
                  <a:lnTo>
                    <a:pt x="318497" y="303368"/>
                  </a:lnTo>
                  <a:lnTo>
                    <a:pt x="0" y="3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>
              <a:off x="8090156" y="1805666"/>
              <a:ext cx="318497" cy="303369"/>
            </a:xfrm>
            <a:custGeom>
              <a:avLst/>
              <a:gdLst/>
              <a:ahLst/>
              <a:cxnLst/>
              <a:rect l="l" t="t" r="r" b="b"/>
              <a:pathLst>
                <a:path w="318497" h="303369">
                  <a:moveTo>
                    <a:pt x="0" y="0"/>
                  </a:moveTo>
                  <a:lnTo>
                    <a:pt x="318497" y="0"/>
                  </a:lnTo>
                  <a:lnTo>
                    <a:pt x="318497" y="303368"/>
                  </a:lnTo>
                  <a:lnTo>
                    <a:pt x="0" y="3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>
              <a:off x="5924759" y="1805666"/>
              <a:ext cx="318497" cy="303369"/>
            </a:xfrm>
            <a:custGeom>
              <a:avLst/>
              <a:gdLst/>
              <a:ahLst/>
              <a:cxnLst/>
              <a:rect l="l" t="t" r="r" b="b"/>
              <a:pathLst>
                <a:path w="318497" h="303369">
                  <a:moveTo>
                    <a:pt x="0" y="0"/>
                  </a:moveTo>
                  <a:lnTo>
                    <a:pt x="318497" y="0"/>
                  </a:lnTo>
                  <a:lnTo>
                    <a:pt x="318497" y="303368"/>
                  </a:lnTo>
                  <a:lnTo>
                    <a:pt x="0" y="3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>
              <a:off x="6466108" y="1805666"/>
              <a:ext cx="318497" cy="303369"/>
            </a:xfrm>
            <a:custGeom>
              <a:avLst/>
              <a:gdLst/>
              <a:ahLst/>
              <a:cxnLst/>
              <a:rect l="l" t="t" r="r" b="b"/>
              <a:pathLst>
                <a:path w="318497" h="303369">
                  <a:moveTo>
                    <a:pt x="0" y="0"/>
                  </a:moveTo>
                  <a:lnTo>
                    <a:pt x="318497" y="0"/>
                  </a:lnTo>
                  <a:lnTo>
                    <a:pt x="318497" y="303368"/>
                  </a:lnTo>
                  <a:lnTo>
                    <a:pt x="0" y="3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7007457" y="1805666"/>
              <a:ext cx="318497" cy="303369"/>
            </a:xfrm>
            <a:custGeom>
              <a:avLst/>
              <a:gdLst/>
              <a:ahLst/>
              <a:cxnLst/>
              <a:rect l="l" t="t" r="r" b="b"/>
              <a:pathLst>
                <a:path w="318497" h="303369">
                  <a:moveTo>
                    <a:pt x="0" y="0"/>
                  </a:moveTo>
                  <a:lnTo>
                    <a:pt x="318498" y="0"/>
                  </a:lnTo>
                  <a:lnTo>
                    <a:pt x="318498" y="303368"/>
                  </a:lnTo>
                  <a:lnTo>
                    <a:pt x="0" y="3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>
              <a:off x="7548807" y="1805666"/>
              <a:ext cx="318497" cy="303369"/>
            </a:xfrm>
            <a:custGeom>
              <a:avLst/>
              <a:gdLst/>
              <a:ahLst/>
              <a:cxnLst/>
              <a:rect l="l" t="t" r="r" b="b"/>
              <a:pathLst>
                <a:path w="318497" h="303369">
                  <a:moveTo>
                    <a:pt x="0" y="0"/>
                  </a:moveTo>
                  <a:lnTo>
                    <a:pt x="318497" y="0"/>
                  </a:lnTo>
                  <a:lnTo>
                    <a:pt x="318497" y="303368"/>
                  </a:lnTo>
                  <a:lnTo>
                    <a:pt x="0" y="3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>
              <a:off x="4842060" y="2270849"/>
              <a:ext cx="318497" cy="303369"/>
            </a:xfrm>
            <a:custGeom>
              <a:avLst/>
              <a:gdLst/>
              <a:ahLst/>
              <a:cxnLst/>
              <a:rect l="l" t="t" r="r" b="b"/>
              <a:pathLst>
                <a:path w="318497" h="303369">
                  <a:moveTo>
                    <a:pt x="0" y="0"/>
                  </a:moveTo>
                  <a:lnTo>
                    <a:pt x="318497" y="0"/>
                  </a:lnTo>
                  <a:lnTo>
                    <a:pt x="318497" y="303368"/>
                  </a:lnTo>
                  <a:lnTo>
                    <a:pt x="0" y="3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>
              <a:off x="5383409" y="2270849"/>
              <a:ext cx="318497" cy="303369"/>
            </a:xfrm>
            <a:custGeom>
              <a:avLst/>
              <a:gdLst/>
              <a:ahLst/>
              <a:cxnLst/>
              <a:rect l="l" t="t" r="r" b="b"/>
              <a:pathLst>
                <a:path w="318497" h="303369">
                  <a:moveTo>
                    <a:pt x="0" y="0"/>
                  </a:moveTo>
                  <a:lnTo>
                    <a:pt x="318497" y="0"/>
                  </a:lnTo>
                  <a:lnTo>
                    <a:pt x="318497" y="303368"/>
                  </a:lnTo>
                  <a:lnTo>
                    <a:pt x="0" y="3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>
              <a:off x="8090156" y="2270849"/>
              <a:ext cx="318497" cy="303369"/>
            </a:xfrm>
            <a:custGeom>
              <a:avLst/>
              <a:gdLst/>
              <a:ahLst/>
              <a:cxnLst/>
              <a:rect l="l" t="t" r="r" b="b"/>
              <a:pathLst>
                <a:path w="318497" h="303369">
                  <a:moveTo>
                    <a:pt x="0" y="0"/>
                  </a:moveTo>
                  <a:lnTo>
                    <a:pt x="318497" y="0"/>
                  </a:lnTo>
                  <a:lnTo>
                    <a:pt x="318497" y="303368"/>
                  </a:lnTo>
                  <a:lnTo>
                    <a:pt x="0" y="3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>
              <a:off x="5924759" y="2270849"/>
              <a:ext cx="318497" cy="303369"/>
            </a:xfrm>
            <a:custGeom>
              <a:avLst/>
              <a:gdLst/>
              <a:ahLst/>
              <a:cxnLst/>
              <a:rect l="l" t="t" r="r" b="b"/>
              <a:pathLst>
                <a:path w="318497" h="303369">
                  <a:moveTo>
                    <a:pt x="0" y="0"/>
                  </a:moveTo>
                  <a:lnTo>
                    <a:pt x="318497" y="0"/>
                  </a:lnTo>
                  <a:lnTo>
                    <a:pt x="318497" y="303368"/>
                  </a:lnTo>
                  <a:lnTo>
                    <a:pt x="0" y="3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>
              <a:off x="6466108" y="2270849"/>
              <a:ext cx="318497" cy="303369"/>
            </a:xfrm>
            <a:custGeom>
              <a:avLst/>
              <a:gdLst/>
              <a:ahLst/>
              <a:cxnLst/>
              <a:rect l="l" t="t" r="r" b="b"/>
              <a:pathLst>
                <a:path w="318497" h="303369">
                  <a:moveTo>
                    <a:pt x="0" y="0"/>
                  </a:moveTo>
                  <a:lnTo>
                    <a:pt x="318497" y="0"/>
                  </a:lnTo>
                  <a:lnTo>
                    <a:pt x="318497" y="303368"/>
                  </a:lnTo>
                  <a:lnTo>
                    <a:pt x="0" y="3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66"/>
            <p:cNvSpPr/>
            <p:nvPr/>
          </p:nvSpPr>
          <p:spPr>
            <a:xfrm>
              <a:off x="7007457" y="2270849"/>
              <a:ext cx="318497" cy="303369"/>
            </a:xfrm>
            <a:custGeom>
              <a:avLst/>
              <a:gdLst/>
              <a:ahLst/>
              <a:cxnLst/>
              <a:rect l="l" t="t" r="r" b="b"/>
              <a:pathLst>
                <a:path w="318497" h="303369">
                  <a:moveTo>
                    <a:pt x="0" y="0"/>
                  </a:moveTo>
                  <a:lnTo>
                    <a:pt x="318498" y="0"/>
                  </a:lnTo>
                  <a:lnTo>
                    <a:pt x="318498" y="303368"/>
                  </a:lnTo>
                  <a:lnTo>
                    <a:pt x="0" y="3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>
              <a:off x="7548807" y="2270849"/>
              <a:ext cx="318497" cy="303369"/>
            </a:xfrm>
            <a:custGeom>
              <a:avLst/>
              <a:gdLst/>
              <a:ahLst/>
              <a:cxnLst/>
              <a:rect l="l" t="t" r="r" b="b"/>
              <a:pathLst>
                <a:path w="318497" h="303369">
                  <a:moveTo>
                    <a:pt x="0" y="0"/>
                  </a:moveTo>
                  <a:lnTo>
                    <a:pt x="318497" y="0"/>
                  </a:lnTo>
                  <a:lnTo>
                    <a:pt x="318497" y="303368"/>
                  </a:lnTo>
                  <a:lnTo>
                    <a:pt x="0" y="3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TextBox 70"/>
            <p:cNvSpPr txBox="1"/>
            <p:nvPr/>
          </p:nvSpPr>
          <p:spPr>
            <a:xfrm>
              <a:off x="6885569" y="1062201"/>
              <a:ext cx="1681443" cy="1740555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2443"/>
                </a:lnSpc>
              </a:pPr>
              <a:endParaRPr b="1">
                <a:latin typeface="Gaegu" pitchFamily="2" charset="0"/>
                <a:ea typeface="Gaegu" pitchFamily="2" charset="0"/>
              </a:endParaRPr>
            </a:p>
          </p:txBody>
        </p:sp>
        <p:sp>
          <p:nvSpPr>
            <p:cNvPr id="72" name="Freeform 72"/>
            <p:cNvSpPr/>
            <p:nvPr/>
          </p:nvSpPr>
          <p:spPr>
            <a:xfrm>
              <a:off x="4842060" y="2720848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5383409" y="2720848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>
              <a:off x="8090157" y="2720848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>
              <a:off x="5924759" y="2720848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6466109" y="2720848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>
              <a:off x="7007458" y="2720848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7548807" y="2720848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>
              <a:off x="4842060" y="3187290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80"/>
            <p:cNvSpPr/>
            <p:nvPr/>
          </p:nvSpPr>
          <p:spPr>
            <a:xfrm>
              <a:off x="5383409" y="3187290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81"/>
            <p:cNvSpPr/>
            <p:nvPr/>
          </p:nvSpPr>
          <p:spPr>
            <a:xfrm>
              <a:off x="8090157" y="3187290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>
              <a:off x="5924759" y="3187290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6466109" y="3187290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84"/>
            <p:cNvSpPr/>
            <p:nvPr/>
          </p:nvSpPr>
          <p:spPr>
            <a:xfrm>
              <a:off x="7007458" y="3187290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>
              <a:off x="7548807" y="3187290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>
              <a:off x="4842060" y="3652473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7" name="Freeform 87"/>
            <p:cNvSpPr/>
            <p:nvPr/>
          </p:nvSpPr>
          <p:spPr>
            <a:xfrm>
              <a:off x="5383409" y="3652473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Freeform 88"/>
            <p:cNvSpPr/>
            <p:nvPr/>
          </p:nvSpPr>
          <p:spPr>
            <a:xfrm>
              <a:off x="8090157" y="3652473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9" name="Freeform 89"/>
            <p:cNvSpPr/>
            <p:nvPr/>
          </p:nvSpPr>
          <p:spPr>
            <a:xfrm>
              <a:off x="5924759" y="3652473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0" name="Freeform 90"/>
            <p:cNvSpPr/>
            <p:nvPr/>
          </p:nvSpPr>
          <p:spPr>
            <a:xfrm>
              <a:off x="6466109" y="3652473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Freeform 91"/>
            <p:cNvSpPr/>
            <p:nvPr/>
          </p:nvSpPr>
          <p:spPr>
            <a:xfrm>
              <a:off x="7007458" y="3652473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Freeform 92"/>
            <p:cNvSpPr/>
            <p:nvPr/>
          </p:nvSpPr>
          <p:spPr>
            <a:xfrm>
              <a:off x="7548807" y="3652473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3" name="Freeform 93"/>
            <p:cNvSpPr/>
            <p:nvPr/>
          </p:nvSpPr>
          <p:spPr>
            <a:xfrm>
              <a:off x="4842060" y="4102472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4" name="Freeform 94"/>
            <p:cNvSpPr/>
            <p:nvPr/>
          </p:nvSpPr>
          <p:spPr>
            <a:xfrm>
              <a:off x="5383409" y="4102472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Freeform 95"/>
            <p:cNvSpPr/>
            <p:nvPr/>
          </p:nvSpPr>
          <p:spPr>
            <a:xfrm>
              <a:off x="8090157" y="4102472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6" name="Freeform 96"/>
            <p:cNvSpPr/>
            <p:nvPr/>
          </p:nvSpPr>
          <p:spPr>
            <a:xfrm>
              <a:off x="5924759" y="4102472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7" name="Freeform 97"/>
            <p:cNvSpPr/>
            <p:nvPr/>
          </p:nvSpPr>
          <p:spPr>
            <a:xfrm>
              <a:off x="6466109" y="4102472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8" name="Freeform 98"/>
            <p:cNvSpPr/>
            <p:nvPr/>
          </p:nvSpPr>
          <p:spPr>
            <a:xfrm>
              <a:off x="7007458" y="4102472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9" name="Freeform 99"/>
            <p:cNvSpPr/>
            <p:nvPr/>
          </p:nvSpPr>
          <p:spPr>
            <a:xfrm>
              <a:off x="7548807" y="4102472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1" name="Freeform 101"/>
            <p:cNvSpPr/>
            <p:nvPr/>
          </p:nvSpPr>
          <p:spPr>
            <a:xfrm>
              <a:off x="4842060" y="4549158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2" name="Freeform 102"/>
            <p:cNvSpPr/>
            <p:nvPr/>
          </p:nvSpPr>
          <p:spPr>
            <a:xfrm>
              <a:off x="5383409" y="4549158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3" name="Freeform 103"/>
            <p:cNvSpPr/>
            <p:nvPr/>
          </p:nvSpPr>
          <p:spPr>
            <a:xfrm>
              <a:off x="8090157" y="4549158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4" name="Freeform 104"/>
            <p:cNvSpPr/>
            <p:nvPr/>
          </p:nvSpPr>
          <p:spPr>
            <a:xfrm>
              <a:off x="5924759" y="4549158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5" name="Freeform 105"/>
            <p:cNvSpPr/>
            <p:nvPr/>
          </p:nvSpPr>
          <p:spPr>
            <a:xfrm>
              <a:off x="6466109" y="4549158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6" name="Freeform 106"/>
            <p:cNvSpPr/>
            <p:nvPr/>
          </p:nvSpPr>
          <p:spPr>
            <a:xfrm>
              <a:off x="7007458" y="4549158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7" name="Freeform 107"/>
            <p:cNvSpPr/>
            <p:nvPr/>
          </p:nvSpPr>
          <p:spPr>
            <a:xfrm>
              <a:off x="7548807" y="4549158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8" name="Freeform 108"/>
            <p:cNvSpPr/>
            <p:nvPr/>
          </p:nvSpPr>
          <p:spPr>
            <a:xfrm>
              <a:off x="4842060" y="5015600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9" name="Freeform 109"/>
            <p:cNvSpPr/>
            <p:nvPr/>
          </p:nvSpPr>
          <p:spPr>
            <a:xfrm>
              <a:off x="5383409" y="5015600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0" name="Freeform 110"/>
            <p:cNvSpPr/>
            <p:nvPr/>
          </p:nvSpPr>
          <p:spPr>
            <a:xfrm>
              <a:off x="8090157" y="5015600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1" name="Freeform 111"/>
            <p:cNvSpPr/>
            <p:nvPr/>
          </p:nvSpPr>
          <p:spPr>
            <a:xfrm>
              <a:off x="5924759" y="5015600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2" name="Freeform 112"/>
            <p:cNvSpPr/>
            <p:nvPr/>
          </p:nvSpPr>
          <p:spPr>
            <a:xfrm>
              <a:off x="6466109" y="5015600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3" name="Freeform 113"/>
            <p:cNvSpPr/>
            <p:nvPr/>
          </p:nvSpPr>
          <p:spPr>
            <a:xfrm>
              <a:off x="7007458" y="5015600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4" name="Freeform 114"/>
            <p:cNvSpPr/>
            <p:nvPr/>
          </p:nvSpPr>
          <p:spPr>
            <a:xfrm>
              <a:off x="7548807" y="5015600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5" name="Freeform 115"/>
            <p:cNvSpPr/>
            <p:nvPr/>
          </p:nvSpPr>
          <p:spPr>
            <a:xfrm>
              <a:off x="4842060" y="5480783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6" name="Freeform 116"/>
            <p:cNvSpPr/>
            <p:nvPr/>
          </p:nvSpPr>
          <p:spPr>
            <a:xfrm>
              <a:off x="5383409" y="5480783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7" name="Freeform 117"/>
            <p:cNvSpPr/>
            <p:nvPr/>
          </p:nvSpPr>
          <p:spPr>
            <a:xfrm>
              <a:off x="8090157" y="5480783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8" name="Freeform 118"/>
            <p:cNvSpPr/>
            <p:nvPr/>
          </p:nvSpPr>
          <p:spPr>
            <a:xfrm>
              <a:off x="5924759" y="5480783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9" name="Freeform 119"/>
            <p:cNvSpPr/>
            <p:nvPr/>
          </p:nvSpPr>
          <p:spPr>
            <a:xfrm>
              <a:off x="6466109" y="5480783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0" name="Freeform 120"/>
            <p:cNvSpPr/>
            <p:nvPr/>
          </p:nvSpPr>
          <p:spPr>
            <a:xfrm>
              <a:off x="7007458" y="5480783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1" name="Freeform 121"/>
            <p:cNvSpPr/>
            <p:nvPr/>
          </p:nvSpPr>
          <p:spPr>
            <a:xfrm>
              <a:off x="7548807" y="5480783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2"/>
                  </a:lnTo>
                  <a:lnTo>
                    <a:pt x="0" y="404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2" name="Freeform 122"/>
            <p:cNvSpPr/>
            <p:nvPr/>
          </p:nvSpPr>
          <p:spPr>
            <a:xfrm>
              <a:off x="4842060" y="5930782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3" name="Freeform 123"/>
            <p:cNvSpPr/>
            <p:nvPr/>
          </p:nvSpPr>
          <p:spPr>
            <a:xfrm>
              <a:off x="5383409" y="5930782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4" name="Freeform 124"/>
            <p:cNvSpPr/>
            <p:nvPr/>
          </p:nvSpPr>
          <p:spPr>
            <a:xfrm>
              <a:off x="8090157" y="5930782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5" name="Freeform 125"/>
            <p:cNvSpPr/>
            <p:nvPr/>
          </p:nvSpPr>
          <p:spPr>
            <a:xfrm>
              <a:off x="5924759" y="5930782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6" name="Freeform 126"/>
            <p:cNvSpPr/>
            <p:nvPr/>
          </p:nvSpPr>
          <p:spPr>
            <a:xfrm>
              <a:off x="6466109" y="5930782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7" name="Freeform 127"/>
            <p:cNvSpPr/>
            <p:nvPr/>
          </p:nvSpPr>
          <p:spPr>
            <a:xfrm>
              <a:off x="7007458" y="5930782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8" name="Freeform 128"/>
            <p:cNvSpPr/>
            <p:nvPr/>
          </p:nvSpPr>
          <p:spPr>
            <a:xfrm>
              <a:off x="7548807" y="5930782"/>
              <a:ext cx="318497" cy="303368"/>
            </a:xfrm>
            <a:custGeom>
              <a:avLst/>
              <a:gdLst/>
              <a:ahLst/>
              <a:cxnLst/>
              <a:rect l="l" t="t" r="r" b="b"/>
              <a:pathLst>
                <a:path w="424663" h="404491">
                  <a:moveTo>
                    <a:pt x="0" y="0"/>
                  </a:moveTo>
                  <a:lnTo>
                    <a:pt x="424663" y="0"/>
                  </a:lnTo>
                  <a:lnTo>
                    <a:pt x="424663" y="404491"/>
                  </a:lnTo>
                  <a:lnTo>
                    <a:pt x="0" y="404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9" name="TextBox 129"/>
            <p:cNvSpPr txBox="1"/>
            <p:nvPr/>
          </p:nvSpPr>
          <p:spPr>
            <a:xfrm>
              <a:off x="8646944" y="1272179"/>
              <a:ext cx="731640" cy="211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1"/>
                </a:lnSpc>
              </a:pPr>
              <a:r>
                <a:rPr lang="en-US" sz="1286" b="1">
                  <a:solidFill>
                    <a:srgbClr val="FFFFFF"/>
                  </a:solidFill>
                  <a:latin typeface="Gaegu" pitchFamily="2" charset="0"/>
                  <a:ea typeface="Gaegu" pitchFamily="2" charset="0"/>
                </a:rPr>
                <a:t>POINTS</a:t>
              </a:r>
            </a:p>
          </p:txBody>
        </p:sp>
        <p:sp>
          <p:nvSpPr>
            <p:cNvPr id="130" name="Freeform 130"/>
            <p:cNvSpPr/>
            <p:nvPr/>
          </p:nvSpPr>
          <p:spPr>
            <a:xfrm rot="-2700000">
              <a:off x="7458575" y="323332"/>
              <a:ext cx="403948" cy="336379"/>
            </a:xfrm>
            <a:custGeom>
              <a:avLst/>
              <a:gdLst/>
              <a:ahLst/>
              <a:cxnLst/>
              <a:rect l="l" t="t" r="r" b="b"/>
              <a:pathLst>
                <a:path w="403948" h="336379">
                  <a:moveTo>
                    <a:pt x="0" y="0"/>
                  </a:moveTo>
                  <a:lnTo>
                    <a:pt x="403949" y="0"/>
                  </a:lnTo>
                  <a:lnTo>
                    <a:pt x="403949" y="336379"/>
                  </a:lnTo>
                  <a:lnTo>
                    <a:pt x="0" y="33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1" name="Freeform 131"/>
            <p:cNvSpPr/>
            <p:nvPr/>
          </p:nvSpPr>
          <p:spPr>
            <a:xfrm rot="-2700000">
              <a:off x="9248990" y="953125"/>
              <a:ext cx="403948" cy="336379"/>
            </a:xfrm>
            <a:custGeom>
              <a:avLst/>
              <a:gdLst/>
              <a:ahLst/>
              <a:cxnLst/>
              <a:rect l="l" t="t" r="r" b="b"/>
              <a:pathLst>
                <a:path w="403948" h="336379">
                  <a:moveTo>
                    <a:pt x="0" y="0"/>
                  </a:moveTo>
                  <a:lnTo>
                    <a:pt x="403949" y="0"/>
                  </a:lnTo>
                  <a:lnTo>
                    <a:pt x="403949" y="336379"/>
                  </a:lnTo>
                  <a:lnTo>
                    <a:pt x="0" y="33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2" name="Freeform 132"/>
            <p:cNvSpPr/>
            <p:nvPr/>
          </p:nvSpPr>
          <p:spPr>
            <a:xfrm rot="-2700000" flipV="1">
              <a:off x="934715" y="1050351"/>
              <a:ext cx="403948" cy="336379"/>
            </a:xfrm>
            <a:custGeom>
              <a:avLst/>
              <a:gdLst/>
              <a:ahLst/>
              <a:cxnLst/>
              <a:rect l="l" t="t" r="r" b="b"/>
              <a:pathLst>
                <a:path w="403948" h="336379">
                  <a:moveTo>
                    <a:pt x="0" y="336379"/>
                  </a:moveTo>
                  <a:lnTo>
                    <a:pt x="403949" y="336379"/>
                  </a:lnTo>
                  <a:lnTo>
                    <a:pt x="403949" y="0"/>
                  </a:lnTo>
                  <a:lnTo>
                    <a:pt x="0" y="0"/>
                  </a:lnTo>
                  <a:lnTo>
                    <a:pt x="0" y="336379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3" name="Freeform 133"/>
            <p:cNvSpPr/>
            <p:nvPr/>
          </p:nvSpPr>
          <p:spPr>
            <a:xfrm rot="1410127">
              <a:off x="9054478" y="6198457"/>
              <a:ext cx="968191" cy="790396"/>
            </a:xfrm>
            <a:custGeom>
              <a:avLst/>
              <a:gdLst/>
              <a:ahLst/>
              <a:cxnLst/>
              <a:rect l="l" t="t" r="r" b="b"/>
              <a:pathLst>
                <a:path w="968191" h="790396">
                  <a:moveTo>
                    <a:pt x="0" y="0"/>
                  </a:moveTo>
                  <a:lnTo>
                    <a:pt x="968191" y="0"/>
                  </a:lnTo>
                  <a:lnTo>
                    <a:pt x="968191" y="790396"/>
                  </a:lnTo>
                  <a:lnTo>
                    <a:pt x="0" y="790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4" name="Freeform 134"/>
            <p:cNvSpPr/>
            <p:nvPr/>
          </p:nvSpPr>
          <p:spPr>
            <a:xfrm rot="-1316445">
              <a:off x="615580" y="6016929"/>
              <a:ext cx="700039" cy="680947"/>
            </a:xfrm>
            <a:custGeom>
              <a:avLst/>
              <a:gdLst/>
              <a:ahLst/>
              <a:cxnLst/>
              <a:rect l="l" t="t" r="r" b="b"/>
              <a:pathLst>
                <a:path w="700039" h="680947">
                  <a:moveTo>
                    <a:pt x="0" y="0"/>
                  </a:moveTo>
                  <a:lnTo>
                    <a:pt x="700039" y="0"/>
                  </a:lnTo>
                  <a:lnTo>
                    <a:pt x="700039" y="680947"/>
                  </a:lnTo>
                  <a:lnTo>
                    <a:pt x="0" y="680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5" name="Freeform 135"/>
            <p:cNvSpPr/>
            <p:nvPr/>
          </p:nvSpPr>
          <p:spPr>
            <a:xfrm rot="-1843386">
              <a:off x="2686103" y="248100"/>
              <a:ext cx="628521" cy="373563"/>
            </a:xfrm>
            <a:custGeom>
              <a:avLst/>
              <a:gdLst/>
              <a:ahLst/>
              <a:cxnLst/>
              <a:rect l="l" t="t" r="r" b="b"/>
              <a:pathLst>
                <a:path w="628521" h="373563">
                  <a:moveTo>
                    <a:pt x="0" y="0"/>
                  </a:moveTo>
                  <a:lnTo>
                    <a:pt x="628521" y="0"/>
                  </a:lnTo>
                  <a:lnTo>
                    <a:pt x="628521" y="373563"/>
                  </a:lnTo>
                  <a:lnTo>
                    <a:pt x="0" y="373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6" name="TextBox 136"/>
            <p:cNvSpPr txBox="1"/>
            <p:nvPr/>
          </p:nvSpPr>
          <p:spPr>
            <a:xfrm>
              <a:off x="7005638" y="6526980"/>
              <a:ext cx="1722880" cy="269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6"/>
                </a:lnSpc>
              </a:pPr>
              <a:r>
                <a:rPr lang="en-US" sz="1633" b="1">
                  <a:solidFill>
                    <a:srgbClr val="357F23"/>
                  </a:solidFill>
                  <a:latin typeface="Gaegu" pitchFamily="2" charset="0"/>
                  <a:ea typeface="Gaegu" pitchFamily="2" charset="0"/>
                </a:rPr>
                <a:t>REWARD</a:t>
              </a:r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4130913" y="6545625"/>
              <a:ext cx="1722880" cy="269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6"/>
                </a:lnSpc>
              </a:pPr>
              <a:r>
                <a:rPr lang="en-US" sz="1633" b="1">
                  <a:solidFill>
                    <a:srgbClr val="357F23"/>
                  </a:solidFill>
                  <a:latin typeface="Gaegu" pitchFamily="2" charset="0"/>
                  <a:ea typeface="Gaegu" pitchFamily="2" charset="0"/>
                </a:rPr>
                <a:t>GOAL</a:t>
              </a:r>
            </a:p>
          </p:txBody>
        </p:sp>
        <p:sp>
          <p:nvSpPr>
            <p:cNvPr id="138" name="TextBox 138"/>
            <p:cNvSpPr txBox="1"/>
            <p:nvPr/>
          </p:nvSpPr>
          <p:spPr>
            <a:xfrm>
              <a:off x="1417485" y="1177613"/>
              <a:ext cx="2957723" cy="37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74"/>
                </a:lnSpc>
              </a:pPr>
              <a:r>
                <a:rPr lang="en-US" sz="2267" b="1">
                  <a:solidFill>
                    <a:srgbClr val="FFFFFF"/>
                  </a:solidFill>
                  <a:latin typeface="Gaegu" pitchFamily="2" charset="0"/>
                  <a:ea typeface="Gaegu" pitchFamily="2" charset="0"/>
                </a:rPr>
                <a:t>BEHAVIOUR</a:t>
              </a:r>
            </a:p>
          </p:txBody>
        </p:sp>
        <p:sp>
          <p:nvSpPr>
            <p:cNvPr id="139" name="TextBox 139"/>
            <p:cNvSpPr txBox="1"/>
            <p:nvPr/>
          </p:nvSpPr>
          <p:spPr>
            <a:xfrm>
              <a:off x="1360843" y="1775561"/>
              <a:ext cx="3264415" cy="25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en-US" sz="1556" b="1">
                  <a:solidFill>
                    <a:srgbClr val="414042"/>
                  </a:solidFill>
                  <a:latin typeface="Gaegu" pitchFamily="2" charset="0"/>
                  <a:ea typeface="Gaegu" pitchFamily="2" charset="0"/>
                </a:rPr>
                <a:t>I brushed my teeth 2x times a day</a:t>
              </a:r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1360843" y="2233571"/>
              <a:ext cx="3071006" cy="25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en-US" sz="1556" b="1">
                  <a:solidFill>
                    <a:srgbClr val="414042"/>
                  </a:solidFill>
                  <a:latin typeface="Gaegu" pitchFamily="2" charset="0"/>
                  <a:ea typeface="Gaegu" pitchFamily="2" charset="0"/>
                </a:rPr>
                <a:t>I read my books today</a:t>
              </a:r>
            </a:p>
          </p:txBody>
        </p:sp>
        <p:sp>
          <p:nvSpPr>
            <p:cNvPr id="141" name="TextBox 141"/>
            <p:cNvSpPr txBox="1"/>
            <p:nvPr/>
          </p:nvSpPr>
          <p:spPr>
            <a:xfrm>
              <a:off x="1360843" y="2691582"/>
              <a:ext cx="3071006" cy="25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en-US" sz="1556" b="1">
                  <a:solidFill>
                    <a:srgbClr val="414042"/>
                  </a:solidFill>
                  <a:latin typeface="Gaegu" pitchFamily="2" charset="0"/>
                  <a:ea typeface="Gaegu" pitchFamily="2" charset="0"/>
                </a:rPr>
                <a:t>I didn't whine or cry today</a:t>
              </a:r>
            </a:p>
          </p:txBody>
        </p:sp>
        <p:sp>
          <p:nvSpPr>
            <p:cNvPr id="142" name="TextBox 142"/>
            <p:cNvSpPr txBox="1"/>
            <p:nvPr/>
          </p:nvSpPr>
          <p:spPr>
            <a:xfrm>
              <a:off x="1360843" y="3149592"/>
              <a:ext cx="3071006" cy="25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en-US" sz="1556" b="1">
                  <a:solidFill>
                    <a:srgbClr val="414042"/>
                  </a:solidFill>
                  <a:latin typeface="Gaegu" pitchFamily="2" charset="0"/>
                  <a:ea typeface="Gaegu" pitchFamily="2" charset="0"/>
                </a:rPr>
                <a:t>I helped clean up</a:t>
              </a:r>
            </a:p>
          </p:txBody>
        </p:sp>
        <p:sp>
          <p:nvSpPr>
            <p:cNvPr id="143" name="TextBox 143"/>
            <p:cNvSpPr txBox="1"/>
            <p:nvPr/>
          </p:nvSpPr>
          <p:spPr>
            <a:xfrm>
              <a:off x="1360843" y="3607603"/>
              <a:ext cx="3264415" cy="25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en-US" sz="1556" b="1">
                  <a:solidFill>
                    <a:srgbClr val="414042"/>
                  </a:solidFill>
                  <a:latin typeface="Gaegu" pitchFamily="2" charset="0"/>
                  <a:ea typeface="Gaegu" pitchFamily="2" charset="0"/>
                </a:rPr>
                <a:t>Good manners (Thank you &amp; Please)</a:t>
              </a:r>
            </a:p>
          </p:txBody>
        </p:sp>
        <p:sp>
          <p:nvSpPr>
            <p:cNvPr id="144" name="TextBox 144"/>
            <p:cNvSpPr txBox="1"/>
            <p:nvPr/>
          </p:nvSpPr>
          <p:spPr>
            <a:xfrm>
              <a:off x="1360843" y="4065613"/>
              <a:ext cx="3071006" cy="25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en-US" sz="1556" b="1">
                  <a:solidFill>
                    <a:srgbClr val="414042"/>
                  </a:solidFill>
                  <a:latin typeface="Gaegu" pitchFamily="2" charset="0"/>
                  <a:ea typeface="Gaegu" pitchFamily="2" charset="0"/>
                </a:rPr>
                <a:t>I listened for the first time</a:t>
              </a:r>
            </a:p>
          </p:txBody>
        </p:sp>
        <p:sp>
          <p:nvSpPr>
            <p:cNvPr id="145" name="TextBox 145"/>
            <p:cNvSpPr txBox="1"/>
            <p:nvPr/>
          </p:nvSpPr>
          <p:spPr>
            <a:xfrm>
              <a:off x="1360843" y="4523624"/>
              <a:ext cx="3279040" cy="25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en-US" sz="1556" b="1">
                  <a:solidFill>
                    <a:srgbClr val="414042"/>
                  </a:solidFill>
                  <a:latin typeface="Gaegu" pitchFamily="2" charset="0"/>
                  <a:ea typeface="Gaegu" pitchFamily="2" charset="0"/>
                </a:rPr>
                <a:t>I ate my dinner without complaining</a:t>
              </a:r>
            </a:p>
          </p:txBody>
        </p:sp>
        <p:sp>
          <p:nvSpPr>
            <p:cNvPr id="146" name="TextBox 146"/>
            <p:cNvSpPr txBox="1"/>
            <p:nvPr/>
          </p:nvSpPr>
          <p:spPr>
            <a:xfrm>
              <a:off x="1360843" y="4981635"/>
              <a:ext cx="3279040" cy="25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en-US" sz="1556" b="1">
                  <a:solidFill>
                    <a:srgbClr val="414042"/>
                  </a:solidFill>
                  <a:latin typeface="Gaegu" pitchFamily="2" charset="0"/>
                  <a:ea typeface="Gaegu" pitchFamily="2" charset="0"/>
                </a:rPr>
                <a:t>I shared with my brother and sister</a:t>
              </a:r>
            </a:p>
          </p:txBody>
        </p:sp>
        <p:sp>
          <p:nvSpPr>
            <p:cNvPr id="147" name="TextBox 147"/>
            <p:cNvSpPr txBox="1"/>
            <p:nvPr/>
          </p:nvSpPr>
          <p:spPr>
            <a:xfrm>
              <a:off x="1360843" y="5439645"/>
              <a:ext cx="3279040" cy="25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en-US" sz="1556" b="1">
                  <a:solidFill>
                    <a:srgbClr val="414042"/>
                  </a:solidFill>
                  <a:latin typeface="Gaegu" pitchFamily="2" charset="0"/>
                  <a:ea typeface="Gaegu" pitchFamily="2" charset="0"/>
                </a:rPr>
                <a:t>I was thoughtful and kind</a:t>
              </a:r>
            </a:p>
          </p:txBody>
        </p:sp>
        <p:sp>
          <p:nvSpPr>
            <p:cNvPr id="148" name="TextBox 148"/>
            <p:cNvSpPr txBox="1"/>
            <p:nvPr/>
          </p:nvSpPr>
          <p:spPr>
            <a:xfrm>
              <a:off x="1360843" y="5897656"/>
              <a:ext cx="3279040" cy="25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en-US" sz="1556" b="1">
                  <a:solidFill>
                    <a:srgbClr val="414042"/>
                  </a:solidFill>
                  <a:latin typeface="Gaegu" pitchFamily="2" charset="0"/>
                  <a:ea typeface="Gaegu" pitchFamily="2" charset="0"/>
                </a:rPr>
                <a:t>I stayed in bed all night</a:t>
              </a:r>
            </a:p>
          </p:txBody>
        </p:sp>
        <p:sp>
          <p:nvSpPr>
            <p:cNvPr id="149" name="Freeform 149"/>
            <p:cNvSpPr/>
            <p:nvPr/>
          </p:nvSpPr>
          <p:spPr>
            <a:xfrm rot="5400000">
              <a:off x="9750709" y="6552588"/>
              <a:ext cx="779813" cy="128669"/>
            </a:xfrm>
            <a:custGeom>
              <a:avLst/>
              <a:gdLst/>
              <a:ahLst/>
              <a:cxnLst/>
              <a:rect l="l" t="t" r="r" b="b"/>
              <a:pathLst>
                <a:path w="779813" h="128669">
                  <a:moveTo>
                    <a:pt x="0" y="0"/>
                  </a:moveTo>
                  <a:lnTo>
                    <a:pt x="779814" y="0"/>
                  </a:lnTo>
                  <a:lnTo>
                    <a:pt x="779814" y="128669"/>
                  </a:lnTo>
                  <a:lnTo>
                    <a:pt x="0" y="128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79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Gaegu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chart templates</dc:title>
  <cp:lastModifiedBy>HUONG NGUYEN THU</cp:lastModifiedBy>
  <cp:revision>3</cp:revision>
  <dcterms:created xsi:type="dcterms:W3CDTF">2006-08-16T00:00:00Z</dcterms:created>
  <dcterms:modified xsi:type="dcterms:W3CDTF">2023-07-18T15:13:12Z</dcterms:modified>
  <dc:identifier>DAFoY3TTT5c</dc:identifier>
</cp:coreProperties>
</file>