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10693400" cy="7556500"/>
  <p:notesSz cx="6858000" cy="9144000"/>
  <p:embeddedFontLst>
    <p:embeddedFont>
      <p:font typeface="Jua" pitchFamily="2" charset="-127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ormal Sometimes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DB0"/>
    <a:srgbClr val="FF8673"/>
    <a:srgbClr val="FF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13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DBF03FE-EEC1-5950-6767-EC1CC702B7CB}"/>
              </a:ext>
            </a:extLst>
          </p:cNvPr>
          <p:cNvGrpSpPr/>
          <p:nvPr/>
        </p:nvGrpSpPr>
        <p:grpSpPr>
          <a:xfrm>
            <a:off x="250059" y="240002"/>
            <a:ext cx="10148055" cy="7040762"/>
            <a:chOff x="250059" y="240002"/>
            <a:chExt cx="10148055" cy="7040762"/>
          </a:xfrm>
        </p:grpSpPr>
        <p:sp>
          <p:nvSpPr>
            <p:cNvPr id="3" name="Freeform 3"/>
            <p:cNvSpPr/>
            <p:nvPr/>
          </p:nvSpPr>
          <p:spPr>
            <a:xfrm>
              <a:off x="250059" y="240002"/>
              <a:ext cx="10148055" cy="7040762"/>
            </a:xfrm>
            <a:custGeom>
              <a:avLst/>
              <a:gdLst/>
              <a:ahLst/>
              <a:cxnLst/>
              <a:rect l="l" t="t" r="r" b="b"/>
              <a:pathLst>
                <a:path w="4934211" h="3423376">
                  <a:moveTo>
                    <a:pt x="0" y="0"/>
                  </a:moveTo>
                  <a:lnTo>
                    <a:pt x="4934211" y="0"/>
                  </a:lnTo>
                  <a:lnTo>
                    <a:pt x="4934211" y="3423376"/>
                  </a:lnTo>
                  <a:lnTo>
                    <a:pt x="0" y="34233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8A329C7-4BBF-DFF4-2D81-AB82A5D8B20E}"/>
                </a:ext>
              </a:extLst>
            </p:cNvPr>
            <p:cNvSpPr/>
            <p:nvPr/>
          </p:nvSpPr>
          <p:spPr>
            <a:xfrm>
              <a:off x="4651655" y="6246934"/>
              <a:ext cx="1335984" cy="764638"/>
            </a:xfrm>
            <a:prstGeom prst="roundRect">
              <a:avLst/>
            </a:prstGeom>
            <a:solidFill>
              <a:srgbClr val="F5FD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31A1CFB-630A-8F6E-CF20-F1E6A09365E7}"/>
                </a:ext>
              </a:extLst>
            </p:cNvPr>
            <p:cNvSpPr/>
            <p:nvPr/>
          </p:nvSpPr>
          <p:spPr>
            <a:xfrm>
              <a:off x="6074452" y="6246934"/>
              <a:ext cx="3648001" cy="764638"/>
            </a:xfrm>
            <a:prstGeom prst="roundRect">
              <a:avLst/>
            </a:prstGeom>
            <a:solidFill>
              <a:srgbClr val="FF86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89AC8FA-1D47-67C7-B29B-181350F8F3A9}"/>
                </a:ext>
              </a:extLst>
            </p:cNvPr>
            <p:cNvGrpSpPr/>
            <p:nvPr/>
          </p:nvGrpSpPr>
          <p:grpSpPr>
            <a:xfrm>
              <a:off x="3942461" y="2322258"/>
              <a:ext cx="5782404" cy="3587668"/>
              <a:chOff x="3942461" y="2322258"/>
              <a:chExt cx="5782404" cy="358766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942461" y="2322326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FD659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8944602" y="2322326"/>
                <a:ext cx="78026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800235" h="656231">
                    <a:moveTo>
                      <a:pt x="119066" y="0"/>
                    </a:moveTo>
                    <a:lnTo>
                      <a:pt x="681168" y="0"/>
                    </a:lnTo>
                    <a:cubicBezTo>
                      <a:pt x="746927" y="0"/>
                      <a:pt x="800235" y="53308"/>
                      <a:pt x="800235" y="119066"/>
                    </a:cubicBezTo>
                    <a:lnTo>
                      <a:pt x="800235" y="537165"/>
                    </a:lnTo>
                    <a:cubicBezTo>
                      <a:pt x="800235" y="602923"/>
                      <a:pt x="746927" y="656231"/>
                      <a:pt x="681168" y="656231"/>
                    </a:cubicBezTo>
                    <a:lnTo>
                      <a:pt x="119066" y="656231"/>
                    </a:lnTo>
                    <a:cubicBezTo>
                      <a:pt x="53308" y="656231"/>
                      <a:pt x="0" y="602923"/>
                      <a:pt x="0" y="537165"/>
                    </a:cubicBezTo>
                    <a:lnTo>
                      <a:pt x="0" y="119066"/>
                    </a:lnTo>
                    <a:cubicBezTo>
                      <a:pt x="0" y="53308"/>
                      <a:pt x="53308" y="0"/>
                      <a:pt x="119066" y="0"/>
                    </a:cubicBezTo>
                    <a:close/>
                  </a:path>
                </a:pathLst>
              </a:custGeom>
              <a:solidFill>
                <a:srgbClr val="FF8673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943433" y="3059263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FD659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8945574" y="3059263"/>
                <a:ext cx="779290" cy="638499"/>
              </a:xfrm>
              <a:custGeom>
                <a:avLst/>
                <a:gdLst/>
                <a:ahLst/>
                <a:cxnLst/>
                <a:rect l="l" t="t" r="r" b="b"/>
                <a:pathLst>
                  <a:path w="799238" h="654843">
                    <a:moveTo>
                      <a:pt x="119215" y="0"/>
                    </a:moveTo>
                    <a:lnTo>
                      <a:pt x="680023" y="0"/>
                    </a:lnTo>
                    <a:cubicBezTo>
                      <a:pt x="711641" y="0"/>
                      <a:pt x="741964" y="12560"/>
                      <a:pt x="764321" y="34917"/>
                    </a:cubicBezTo>
                    <a:cubicBezTo>
                      <a:pt x="786678" y="57274"/>
                      <a:pt x="799238" y="87597"/>
                      <a:pt x="799238" y="119215"/>
                    </a:cubicBezTo>
                    <a:lnTo>
                      <a:pt x="799238" y="535628"/>
                    </a:lnTo>
                    <a:cubicBezTo>
                      <a:pt x="799238" y="567246"/>
                      <a:pt x="786678" y="597569"/>
                      <a:pt x="764321" y="619926"/>
                    </a:cubicBezTo>
                    <a:cubicBezTo>
                      <a:pt x="741964" y="642283"/>
                      <a:pt x="711641" y="654843"/>
                      <a:pt x="680023" y="654843"/>
                    </a:cubicBezTo>
                    <a:lnTo>
                      <a:pt x="119215" y="654843"/>
                    </a:lnTo>
                    <a:cubicBezTo>
                      <a:pt x="87597" y="654843"/>
                      <a:pt x="57274" y="642283"/>
                      <a:pt x="34917" y="619926"/>
                    </a:cubicBezTo>
                    <a:cubicBezTo>
                      <a:pt x="12560" y="597569"/>
                      <a:pt x="0" y="567246"/>
                      <a:pt x="0" y="535628"/>
                    </a:cubicBezTo>
                    <a:lnTo>
                      <a:pt x="0" y="119215"/>
                    </a:lnTo>
                    <a:cubicBezTo>
                      <a:pt x="0" y="87597"/>
                      <a:pt x="12560" y="57274"/>
                      <a:pt x="34917" y="34917"/>
                    </a:cubicBezTo>
                    <a:cubicBezTo>
                      <a:pt x="57274" y="12560"/>
                      <a:pt x="87597" y="0"/>
                      <a:pt x="119215" y="0"/>
                    </a:cubicBezTo>
                    <a:close/>
                  </a:path>
                </a:pathLst>
              </a:custGeom>
              <a:solidFill>
                <a:srgbClr val="FF8673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4651655" y="2322292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4652627" y="3059229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6773405" y="2322258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6774378" y="3059195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5358905" y="2322326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5359877" y="3059263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7480656" y="2322292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63" name="Freeform 63"/>
              <p:cNvSpPr/>
              <p:nvPr/>
            </p:nvSpPr>
            <p:spPr>
              <a:xfrm>
                <a:off x="7481628" y="3059229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6066155" y="2322326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6067127" y="3059263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8187906" y="2322292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8188878" y="3059229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3944405" y="3796200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FD659"/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8946547" y="3796200"/>
                <a:ext cx="778318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798241" h="656231">
                    <a:moveTo>
                      <a:pt x="119364" y="0"/>
                    </a:moveTo>
                    <a:lnTo>
                      <a:pt x="678877" y="0"/>
                    </a:lnTo>
                    <a:cubicBezTo>
                      <a:pt x="744800" y="0"/>
                      <a:pt x="798241" y="53441"/>
                      <a:pt x="798241" y="119364"/>
                    </a:cubicBezTo>
                    <a:lnTo>
                      <a:pt x="798241" y="536867"/>
                    </a:lnTo>
                    <a:cubicBezTo>
                      <a:pt x="798241" y="602790"/>
                      <a:pt x="744800" y="656231"/>
                      <a:pt x="678877" y="656231"/>
                    </a:cubicBezTo>
                    <a:lnTo>
                      <a:pt x="119364" y="656231"/>
                    </a:lnTo>
                    <a:cubicBezTo>
                      <a:pt x="53441" y="656231"/>
                      <a:pt x="0" y="602790"/>
                      <a:pt x="0" y="536867"/>
                    </a:cubicBezTo>
                    <a:lnTo>
                      <a:pt x="0" y="119364"/>
                    </a:lnTo>
                    <a:cubicBezTo>
                      <a:pt x="0" y="53441"/>
                      <a:pt x="53441" y="0"/>
                      <a:pt x="119364" y="0"/>
                    </a:cubicBezTo>
                    <a:close/>
                  </a:path>
                </a:pathLst>
              </a:custGeom>
              <a:solidFill>
                <a:srgbClr val="FF8673"/>
              </a:solidFill>
            </p:spPr>
          </p:sp>
          <p:sp>
            <p:nvSpPr>
              <p:cNvPr id="84" name="Freeform 84"/>
              <p:cNvSpPr/>
              <p:nvPr/>
            </p:nvSpPr>
            <p:spPr>
              <a:xfrm>
                <a:off x="4653599" y="3796166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6775350" y="3796131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5360849" y="3796200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7482600" y="3796166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6068100" y="3796200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8189850" y="3796166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3945377" y="4533136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FD659"/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8947519" y="4534490"/>
                <a:ext cx="777346" cy="638499"/>
              </a:xfrm>
              <a:custGeom>
                <a:avLst/>
                <a:gdLst/>
                <a:ahLst/>
                <a:cxnLst/>
                <a:rect l="l" t="t" r="r" b="b"/>
                <a:pathLst>
                  <a:path w="797244" h="654843">
                    <a:moveTo>
                      <a:pt x="119513" y="0"/>
                    </a:moveTo>
                    <a:lnTo>
                      <a:pt x="677731" y="0"/>
                    </a:lnTo>
                    <a:cubicBezTo>
                      <a:pt x="743736" y="0"/>
                      <a:pt x="797244" y="53508"/>
                      <a:pt x="797244" y="119513"/>
                    </a:cubicBezTo>
                    <a:lnTo>
                      <a:pt x="797244" y="535330"/>
                    </a:lnTo>
                    <a:cubicBezTo>
                      <a:pt x="797244" y="567027"/>
                      <a:pt x="784652" y="597426"/>
                      <a:pt x="762239" y="619839"/>
                    </a:cubicBezTo>
                    <a:cubicBezTo>
                      <a:pt x="739826" y="642252"/>
                      <a:pt x="709428" y="654843"/>
                      <a:pt x="677731" y="654843"/>
                    </a:cubicBezTo>
                    <a:lnTo>
                      <a:pt x="119513" y="654843"/>
                    </a:lnTo>
                    <a:cubicBezTo>
                      <a:pt x="53508" y="654843"/>
                      <a:pt x="0" y="601335"/>
                      <a:pt x="0" y="535330"/>
                    </a:cubicBezTo>
                    <a:lnTo>
                      <a:pt x="0" y="119513"/>
                    </a:lnTo>
                    <a:cubicBezTo>
                      <a:pt x="0" y="87816"/>
                      <a:pt x="12592" y="57418"/>
                      <a:pt x="35005" y="35005"/>
                    </a:cubicBezTo>
                    <a:cubicBezTo>
                      <a:pt x="57418" y="12592"/>
                      <a:pt x="87816" y="0"/>
                      <a:pt x="119513" y="0"/>
                    </a:cubicBezTo>
                    <a:close/>
                  </a:path>
                </a:pathLst>
              </a:custGeom>
              <a:solidFill>
                <a:srgbClr val="FF8673"/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4654571" y="4533102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6776322" y="4533068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5361821" y="4533136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7483572" y="4533102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6069072" y="4533136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23" name="Freeform 123"/>
              <p:cNvSpPr/>
              <p:nvPr/>
            </p:nvSpPr>
            <p:spPr>
              <a:xfrm>
                <a:off x="8190822" y="4533102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3946349" y="5270073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FD659"/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8948491" y="5270005"/>
                <a:ext cx="776374" cy="639921"/>
              </a:xfrm>
              <a:custGeom>
                <a:avLst/>
                <a:gdLst/>
                <a:ahLst/>
                <a:cxnLst/>
                <a:rect l="l" t="t" r="r" b="b"/>
                <a:pathLst>
                  <a:path w="796247" h="656301">
                    <a:moveTo>
                      <a:pt x="119663" y="0"/>
                    </a:moveTo>
                    <a:lnTo>
                      <a:pt x="676584" y="0"/>
                    </a:lnTo>
                    <a:cubicBezTo>
                      <a:pt x="708321" y="0"/>
                      <a:pt x="738758" y="12607"/>
                      <a:pt x="761199" y="35048"/>
                    </a:cubicBezTo>
                    <a:cubicBezTo>
                      <a:pt x="783640" y="57490"/>
                      <a:pt x="796247" y="87926"/>
                      <a:pt x="796247" y="119663"/>
                    </a:cubicBezTo>
                    <a:lnTo>
                      <a:pt x="796247" y="536638"/>
                    </a:lnTo>
                    <a:cubicBezTo>
                      <a:pt x="796247" y="602726"/>
                      <a:pt x="742672" y="656301"/>
                      <a:pt x="676584" y="656301"/>
                    </a:cubicBezTo>
                    <a:lnTo>
                      <a:pt x="119663" y="656301"/>
                    </a:lnTo>
                    <a:cubicBezTo>
                      <a:pt x="53575" y="656301"/>
                      <a:pt x="0" y="602726"/>
                      <a:pt x="0" y="536638"/>
                    </a:cubicBezTo>
                    <a:lnTo>
                      <a:pt x="0" y="119663"/>
                    </a:lnTo>
                    <a:cubicBezTo>
                      <a:pt x="0" y="53575"/>
                      <a:pt x="53575" y="0"/>
                      <a:pt x="119663" y="0"/>
                    </a:cubicBezTo>
                    <a:close/>
                  </a:path>
                </a:pathLst>
              </a:custGeom>
              <a:solidFill>
                <a:srgbClr val="FF8673"/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4655543" y="5270039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6777294" y="5270005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5362794" y="5270073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7484544" y="5270039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44" name="Freeform 144"/>
              <p:cNvSpPr/>
              <p:nvPr/>
            </p:nvSpPr>
            <p:spPr>
              <a:xfrm>
                <a:off x="6070044" y="5270073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8191794" y="5270039"/>
                <a:ext cx="632622" cy="639853"/>
              </a:xfrm>
              <a:custGeom>
                <a:avLst/>
                <a:gdLst/>
                <a:ahLst/>
                <a:cxnLst/>
                <a:rect l="l" t="t" r="r" b="b"/>
                <a:pathLst>
                  <a:path w="648816" h="656231">
                    <a:moveTo>
                      <a:pt x="146854" y="0"/>
                    </a:moveTo>
                    <a:lnTo>
                      <a:pt x="501962" y="0"/>
                    </a:lnTo>
                    <a:cubicBezTo>
                      <a:pt x="540910" y="0"/>
                      <a:pt x="578263" y="15472"/>
                      <a:pt x="605803" y="43013"/>
                    </a:cubicBezTo>
                    <a:cubicBezTo>
                      <a:pt x="633344" y="70553"/>
                      <a:pt x="648816" y="107906"/>
                      <a:pt x="648816" y="146854"/>
                    </a:cubicBezTo>
                    <a:lnTo>
                      <a:pt x="648816" y="509377"/>
                    </a:lnTo>
                    <a:cubicBezTo>
                      <a:pt x="648816" y="548325"/>
                      <a:pt x="633344" y="585678"/>
                      <a:pt x="605803" y="613219"/>
                    </a:cubicBezTo>
                    <a:cubicBezTo>
                      <a:pt x="578263" y="640759"/>
                      <a:pt x="540910" y="656231"/>
                      <a:pt x="501962" y="656231"/>
                    </a:cubicBezTo>
                    <a:lnTo>
                      <a:pt x="146854" y="656231"/>
                    </a:lnTo>
                    <a:cubicBezTo>
                      <a:pt x="107906" y="656231"/>
                      <a:pt x="70553" y="640759"/>
                      <a:pt x="43013" y="613219"/>
                    </a:cubicBezTo>
                    <a:cubicBezTo>
                      <a:pt x="15472" y="585678"/>
                      <a:pt x="0" y="548325"/>
                      <a:pt x="0" y="509377"/>
                    </a:cubicBezTo>
                    <a:lnTo>
                      <a:pt x="0" y="146854"/>
                    </a:lnTo>
                    <a:cubicBezTo>
                      <a:pt x="0" y="107906"/>
                      <a:pt x="15472" y="70553"/>
                      <a:pt x="43013" y="43013"/>
                    </a:cubicBezTo>
                    <a:cubicBezTo>
                      <a:pt x="70553" y="15472"/>
                      <a:pt x="107906" y="0"/>
                      <a:pt x="146854" y="0"/>
                    </a:cubicBezTo>
                    <a:close/>
                  </a:path>
                </a:pathLst>
              </a:custGeom>
              <a:solidFill>
                <a:srgbClr val="F5FDB0"/>
              </a:solidFill>
            </p:spPr>
          </p:sp>
        </p:grpSp>
        <p:sp>
          <p:nvSpPr>
            <p:cNvPr id="149" name="TextBox 149"/>
            <p:cNvSpPr txBox="1"/>
            <p:nvPr/>
          </p:nvSpPr>
          <p:spPr>
            <a:xfrm>
              <a:off x="1792245" y="904666"/>
              <a:ext cx="7124878" cy="435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06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4E5150"/>
                  </a:solidFill>
                  <a:latin typeface="Normal Sometimes" pitchFamily="2" charset="0"/>
                </a:rPr>
                <a:t>Smiley face behavior chart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40FD3878-6888-0E68-F5A5-EF130F7A2886}"/>
                </a:ext>
              </a:extLst>
            </p:cNvPr>
            <p:cNvGrpSpPr/>
            <p:nvPr/>
          </p:nvGrpSpPr>
          <p:grpSpPr>
            <a:xfrm>
              <a:off x="4051300" y="2431183"/>
              <a:ext cx="4656515" cy="3369887"/>
              <a:chOff x="4049647" y="2431183"/>
              <a:chExt cx="4656515" cy="3369887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4049647" y="243118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4049647" y="3177105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4049647" y="3905057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049647" y="464199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049647" y="5378931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4778063" y="243118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4778063" y="3177105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4778063" y="3905057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4778063" y="464199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4778063" y="5378931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68035" y="243118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3" name="Freeform 163"/>
              <p:cNvSpPr/>
              <p:nvPr/>
            </p:nvSpPr>
            <p:spPr>
              <a:xfrm>
                <a:off x="5468035" y="3177105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4" name="Freeform 164"/>
              <p:cNvSpPr/>
              <p:nvPr/>
            </p:nvSpPr>
            <p:spPr>
              <a:xfrm>
                <a:off x="5468035" y="3905057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5468035" y="464199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5468035" y="5378931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6174314" y="243118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6174314" y="3177105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6174314" y="3905057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6174314" y="464199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6174314" y="5378931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6887772" y="243118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6887772" y="3177105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6887772" y="3905057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6887772" y="464199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6887772" y="5378931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2" y="0"/>
                    </a:lnTo>
                    <a:lnTo>
                      <a:pt x="562852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7577744" y="243118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7577744" y="3177105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7577744" y="3905057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7577744" y="464199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7577744" y="5378931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3" name="Freeform 183"/>
              <p:cNvSpPr/>
              <p:nvPr/>
            </p:nvSpPr>
            <p:spPr>
              <a:xfrm>
                <a:off x="8284023" y="243118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4" name="Freeform 184"/>
              <p:cNvSpPr/>
              <p:nvPr/>
            </p:nvSpPr>
            <p:spPr>
              <a:xfrm>
                <a:off x="8284023" y="3177105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5" name="Freeform 185"/>
              <p:cNvSpPr/>
              <p:nvPr/>
            </p:nvSpPr>
            <p:spPr>
              <a:xfrm>
                <a:off x="8284023" y="3905057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6" name="Freeform 186"/>
              <p:cNvSpPr/>
              <p:nvPr/>
            </p:nvSpPr>
            <p:spPr>
              <a:xfrm>
                <a:off x="8284023" y="4641993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2"/>
                    </a:lnTo>
                    <a:lnTo>
                      <a:pt x="0" y="5628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7" name="Freeform 187"/>
              <p:cNvSpPr/>
              <p:nvPr/>
            </p:nvSpPr>
            <p:spPr>
              <a:xfrm>
                <a:off x="8284023" y="5378931"/>
                <a:ext cx="422139" cy="422139"/>
              </a:xfrm>
              <a:custGeom>
                <a:avLst/>
                <a:gdLst/>
                <a:ahLst/>
                <a:cxnLst/>
                <a:rect l="l" t="t" r="r" b="b"/>
                <a:pathLst>
                  <a:path w="562852" h="562852">
                    <a:moveTo>
                      <a:pt x="0" y="0"/>
                    </a:moveTo>
                    <a:lnTo>
                      <a:pt x="562851" y="0"/>
                    </a:lnTo>
                    <a:lnTo>
                      <a:pt x="562851" y="562851"/>
                    </a:lnTo>
                    <a:lnTo>
                      <a:pt x="0" y="5628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88" name="Freeform 188"/>
            <p:cNvSpPr/>
            <p:nvPr/>
          </p:nvSpPr>
          <p:spPr>
            <a:xfrm rot="16200000">
              <a:off x="257173" y="6575743"/>
              <a:ext cx="779813" cy="128669"/>
            </a:xfrm>
            <a:custGeom>
              <a:avLst/>
              <a:gdLst/>
              <a:ahLst/>
              <a:cxnLst/>
              <a:rect l="l" t="t" r="r" b="b"/>
              <a:pathLst>
                <a:path w="779813" h="128669">
                  <a:moveTo>
                    <a:pt x="0" y="0"/>
                  </a:moveTo>
                  <a:lnTo>
                    <a:pt x="779813" y="0"/>
                  </a:lnTo>
                  <a:lnTo>
                    <a:pt x="779813" y="128669"/>
                  </a:lnTo>
                  <a:lnTo>
                    <a:pt x="0" y="128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9" name="Freeform 189"/>
            <p:cNvSpPr/>
            <p:nvPr/>
          </p:nvSpPr>
          <p:spPr>
            <a:xfrm>
              <a:off x="597427" y="428634"/>
              <a:ext cx="1323698" cy="1386731"/>
            </a:xfrm>
            <a:custGeom>
              <a:avLst/>
              <a:gdLst/>
              <a:ahLst/>
              <a:cxnLst/>
              <a:rect l="l" t="t" r="r" b="b"/>
              <a:pathLst>
                <a:path w="1323698" h="1386731">
                  <a:moveTo>
                    <a:pt x="0" y="0"/>
                  </a:moveTo>
                  <a:lnTo>
                    <a:pt x="1323697" y="0"/>
                  </a:lnTo>
                  <a:lnTo>
                    <a:pt x="1323697" y="1386731"/>
                  </a:lnTo>
                  <a:lnTo>
                    <a:pt x="0" y="1386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0" name="Freeform 190"/>
            <p:cNvSpPr/>
            <p:nvPr/>
          </p:nvSpPr>
          <p:spPr>
            <a:xfrm>
              <a:off x="8770876" y="428634"/>
              <a:ext cx="1323698" cy="1386731"/>
            </a:xfrm>
            <a:custGeom>
              <a:avLst/>
              <a:gdLst/>
              <a:ahLst/>
              <a:cxnLst/>
              <a:rect l="l" t="t" r="r" b="b"/>
              <a:pathLst>
                <a:path w="1323698" h="1386731">
                  <a:moveTo>
                    <a:pt x="0" y="0"/>
                  </a:moveTo>
                  <a:lnTo>
                    <a:pt x="1323697" y="0"/>
                  </a:lnTo>
                  <a:lnTo>
                    <a:pt x="1323697" y="1386731"/>
                  </a:lnTo>
                  <a:lnTo>
                    <a:pt x="0" y="1386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1" name="TextBox 191"/>
            <p:cNvSpPr txBox="1"/>
            <p:nvPr/>
          </p:nvSpPr>
          <p:spPr>
            <a:xfrm>
              <a:off x="1780808" y="2015439"/>
              <a:ext cx="1279833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spc="213" dirty="0">
                  <a:solidFill>
                    <a:srgbClr val="4E5150"/>
                  </a:solidFill>
                  <a:latin typeface="Jua"/>
                </a:rPr>
                <a:t>TASKS</a:t>
              </a:r>
            </a:p>
          </p:txBody>
        </p:sp>
        <p:sp>
          <p:nvSpPr>
            <p:cNvPr id="192" name="TextBox 192"/>
            <p:cNvSpPr txBox="1"/>
            <p:nvPr/>
          </p:nvSpPr>
          <p:spPr>
            <a:xfrm>
              <a:off x="4643220" y="2015439"/>
              <a:ext cx="639828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u="none" spc="213">
                  <a:solidFill>
                    <a:srgbClr val="4E5150"/>
                  </a:solidFill>
                  <a:latin typeface="Jua"/>
                </a:rPr>
                <a:t>MON</a:t>
              </a:r>
            </a:p>
          </p:txBody>
        </p:sp>
        <p:sp>
          <p:nvSpPr>
            <p:cNvPr id="193" name="TextBox 193"/>
            <p:cNvSpPr txBox="1"/>
            <p:nvPr/>
          </p:nvSpPr>
          <p:spPr>
            <a:xfrm>
              <a:off x="5369278" y="2015439"/>
              <a:ext cx="639828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u="none" spc="213">
                  <a:solidFill>
                    <a:srgbClr val="4E5150"/>
                  </a:solidFill>
                  <a:latin typeface="Jua"/>
                </a:rPr>
                <a:t>TUE</a:t>
              </a:r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6076863" y="2015439"/>
              <a:ext cx="653581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u="none" spc="213">
                  <a:solidFill>
                    <a:srgbClr val="4E5150"/>
                  </a:solidFill>
                  <a:latin typeface="Jua"/>
                </a:rPr>
                <a:t>WED</a:t>
              </a:r>
            </a:p>
          </p:txBody>
        </p:sp>
        <p:sp>
          <p:nvSpPr>
            <p:cNvPr id="195" name="TextBox 195"/>
            <p:cNvSpPr txBox="1"/>
            <p:nvPr/>
          </p:nvSpPr>
          <p:spPr>
            <a:xfrm>
              <a:off x="6811948" y="2015439"/>
              <a:ext cx="639828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u="none" spc="213">
                  <a:solidFill>
                    <a:srgbClr val="4E5150"/>
                  </a:solidFill>
                  <a:latin typeface="Jua"/>
                </a:rPr>
                <a:t>THU</a:t>
              </a:r>
            </a:p>
          </p:txBody>
        </p:sp>
        <p:sp>
          <p:nvSpPr>
            <p:cNvPr id="196" name="TextBox 196"/>
            <p:cNvSpPr txBox="1"/>
            <p:nvPr/>
          </p:nvSpPr>
          <p:spPr>
            <a:xfrm>
              <a:off x="7526410" y="2015439"/>
              <a:ext cx="639828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u="none" spc="213">
                  <a:solidFill>
                    <a:srgbClr val="4E5150"/>
                  </a:solidFill>
                  <a:latin typeface="Jua"/>
                </a:rPr>
                <a:t>FRI</a:t>
              </a:r>
            </a:p>
          </p:txBody>
        </p:sp>
        <p:sp>
          <p:nvSpPr>
            <p:cNvPr id="197" name="TextBox 197"/>
            <p:cNvSpPr txBox="1"/>
            <p:nvPr/>
          </p:nvSpPr>
          <p:spPr>
            <a:xfrm>
              <a:off x="8239479" y="2015439"/>
              <a:ext cx="639828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u="none" spc="213">
                  <a:solidFill>
                    <a:srgbClr val="4E5150"/>
                  </a:solidFill>
                  <a:latin typeface="Jua"/>
                </a:rPr>
                <a:t>SAT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91F0553-5ED1-EB10-7C0B-E421E575143C}"/>
                </a:ext>
              </a:extLst>
            </p:cNvPr>
            <p:cNvSpPr/>
            <p:nvPr/>
          </p:nvSpPr>
          <p:spPr>
            <a:xfrm>
              <a:off x="970949" y="6231718"/>
              <a:ext cx="3599258" cy="764638"/>
            </a:xfrm>
            <a:prstGeom prst="roundRect">
              <a:avLst/>
            </a:prstGeom>
            <a:solidFill>
              <a:srgbClr val="FF86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8"/>
            <p:cNvSpPr txBox="1"/>
            <p:nvPr/>
          </p:nvSpPr>
          <p:spPr>
            <a:xfrm>
              <a:off x="3936227" y="2015439"/>
              <a:ext cx="639828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spc="213">
                  <a:solidFill>
                    <a:srgbClr val="4E5150"/>
                  </a:solidFill>
                  <a:latin typeface="Jua"/>
                </a:rPr>
                <a:t>SUN</a:t>
              </a:r>
            </a:p>
          </p:txBody>
        </p:sp>
        <p:sp>
          <p:nvSpPr>
            <p:cNvPr id="199" name="TextBox 199"/>
            <p:cNvSpPr txBox="1"/>
            <p:nvPr/>
          </p:nvSpPr>
          <p:spPr>
            <a:xfrm>
              <a:off x="8938369" y="2015439"/>
              <a:ext cx="786496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spc="213">
                  <a:solidFill>
                    <a:srgbClr val="4E5150"/>
                  </a:solidFill>
                  <a:latin typeface="Jua"/>
                </a:rPr>
                <a:t>POINTS</a:t>
              </a:r>
            </a:p>
          </p:txBody>
        </p:sp>
        <p:sp>
          <p:nvSpPr>
            <p:cNvPr id="200" name="TextBox 200"/>
            <p:cNvSpPr txBox="1"/>
            <p:nvPr/>
          </p:nvSpPr>
          <p:spPr>
            <a:xfrm>
              <a:off x="2138438" y="6296375"/>
              <a:ext cx="1279833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spc="213" dirty="0">
                  <a:solidFill>
                    <a:srgbClr val="FFFEFA"/>
                  </a:solidFill>
                  <a:latin typeface="Jua"/>
                </a:rPr>
                <a:t>REWARD</a:t>
              </a:r>
            </a:p>
          </p:txBody>
        </p:sp>
        <p:sp>
          <p:nvSpPr>
            <p:cNvPr id="201" name="TextBox 201"/>
            <p:cNvSpPr txBox="1"/>
            <p:nvPr/>
          </p:nvSpPr>
          <p:spPr>
            <a:xfrm>
              <a:off x="4989133" y="6303575"/>
              <a:ext cx="713735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spc="213">
                  <a:solidFill>
                    <a:srgbClr val="4E5150"/>
                  </a:solidFill>
                  <a:latin typeface="Jua"/>
                </a:rPr>
                <a:t>GOAL</a:t>
              </a:r>
            </a:p>
          </p:txBody>
        </p:sp>
        <p:sp>
          <p:nvSpPr>
            <p:cNvPr id="202" name="TextBox 202"/>
            <p:cNvSpPr txBox="1"/>
            <p:nvPr/>
          </p:nvSpPr>
          <p:spPr>
            <a:xfrm>
              <a:off x="7279560" y="6307175"/>
              <a:ext cx="1279833" cy="21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0"/>
                </a:lnSpc>
                <a:spcBef>
                  <a:spcPct val="0"/>
                </a:spcBef>
              </a:pPr>
              <a:r>
                <a:rPr lang="en-US" sz="1240" spc="213">
                  <a:solidFill>
                    <a:srgbClr val="FFFEFA"/>
                  </a:solidFill>
                  <a:latin typeface="Jua"/>
                </a:rPr>
                <a:t>TOTAL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50974C0-9528-A9A4-BBA5-0213D11DDA72}"/>
                </a:ext>
              </a:extLst>
            </p:cNvPr>
            <p:cNvSpPr/>
            <p:nvPr/>
          </p:nvSpPr>
          <p:spPr>
            <a:xfrm>
              <a:off x="970949" y="2322258"/>
              <a:ext cx="2889861" cy="638567"/>
            </a:xfrm>
            <a:prstGeom prst="roundRect">
              <a:avLst/>
            </a:prstGeom>
            <a:solidFill>
              <a:srgbClr val="FF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47385AB-C06A-AF86-71CE-0B4411CA5726}"/>
                </a:ext>
              </a:extLst>
            </p:cNvPr>
            <p:cNvSpPr/>
            <p:nvPr/>
          </p:nvSpPr>
          <p:spPr>
            <a:xfrm>
              <a:off x="970949" y="3060184"/>
              <a:ext cx="2889861" cy="638567"/>
            </a:xfrm>
            <a:prstGeom prst="roundRect">
              <a:avLst/>
            </a:prstGeom>
            <a:solidFill>
              <a:srgbClr val="FF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447E70C-8309-1D71-719A-F0EFF60CE848}"/>
                </a:ext>
              </a:extLst>
            </p:cNvPr>
            <p:cNvSpPr/>
            <p:nvPr/>
          </p:nvSpPr>
          <p:spPr>
            <a:xfrm>
              <a:off x="970949" y="3798110"/>
              <a:ext cx="2889861" cy="638567"/>
            </a:xfrm>
            <a:prstGeom prst="roundRect">
              <a:avLst/>
            </a:prstGeom>
            <a:solidFill>
              <a:srgbClr val="FF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23FB57B-A094-F810-99C9-0AFB77C8DF16}"/>
                </a:ext>
              </a:extLst>
            </p:cNvPr>
            <p:cNvSpPr/>
            <p:nvPr/>
          </p:nvSpPr>
          <p:spPr>
            <a:xfrm>
              <a:off x="970949" y="4536036"/>
              <a:ext cx="2889861" cy="638567"/>
            </a:xfrm>
            <a:prstGeom prst="roundRect">
              <a:avLst/>
            </a:prstGeom>
            <a:solidFill>
              <a:srgbClr val="FF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B40C822-819D-0E13-CC7A-CE0A7B31C652}"/>
                </a:ext>
              </a:extLst>
            </p:cNvPr>
            <p:cNvSpPr/>
            <p:nvPr/>
          </p:nvSpPr>
          <p:spPr>
            <a:xfrm>
              <a:off x="970949" y="5273963"/>
              <a:ext cx="2889861" cy="638567"/>
            </a:xfrm>
            <a:prstGeom prst="roundRect">
              <a:avLst/>
            </a:prstGeom>
            <a:solidFill>
              <a:srgbClr val="FF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Jua</vt:lpstr>
      <vt:lpstr>Normal Sometimes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chart templates</dc:title>
  <cp:lastModifiedBy>HUONG NGUYEN THU</cp:lastModifiedBy>
  <cp:revision>3</cp:revision>
  <dcterms:created xsi:type="dcterms:W3CDTF">2006-08-16T00:00:00Z</dcterms:created>
  <dcterms:modified xsi:type="dcterms:W3CDTF">2023-07-18T15:24:13Z</dcterms:modified>
  <dc:identifier>DAFoY3TTT5c</dc:identifier>
</cp:coreProperties>
</file>